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6" r:id="rId3"/>
    <p:sldId id="257" r:id="rId4"/>
    <p:sldId id="259" r:id="rId5"/>
    <p:sldId id="262" r:id="rId6"/>
    <p:sldId id="267" r:id="rId7"/>
    <p:sldId id="278" r:id="rId8"/>
    <p:sldId id="268" r:id="rId9"/>
    <p:sldId id="269" r:id="rId10"/>
    <p:sldId id="270" r:id="rId11"/>
    <p:sldId id="271" r:id="rId12"/>
    <p:sldId id="272" r:id="rId13"/>
    <p:sldId id="279" r:id="rId14"/>
    <p:sldId id="291" r:id="rId15"/>
    <p:sldId id="284" r:id="rId16"/>
    <p:sldId id="290" r:id="rId17"/>
    <p:sldId id="289" r:id="rId18"/>
  </p:sldIdLst>
  <p:sldSz cx="18288000" cy="10287000"/>
  <p:notesSz cx="18288000" cy="10287000"/>
  <p:defaultTextStyle>
    <a:defPPr>
      <a:defRPr lang="ru-RU"/>
    </a:defPPr>
    <a:lvl1pPr marL="0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1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8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4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8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5" algn="l" defTabSz="9143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8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044741" y="1246695"/>
            <a:ext cx="1243330" cy="7799070"/>
          </a:xfrm>
          <a:custGeom>
            <a:avLst/>
            <a:gdLst/>
            <a:ahLst/>
            <a:cxnLst/>
            <a:rect l="l" t="t" r="r" b="b"/>
            <a:pathLst>
              <a:path w="1243330" h="7799070">
                <a:moveTo>
                  <a:pt x="1243266" y="0"/>
                </a:moveTo>
                <a:lnTo>
                  <a:pt x="0" y="0"/>
                </a:lnTo>
                <a:lnTo>
                  <a:pt x="0" y="7798498"/>
                </a:lnTo>
                <a:lnTo>
                  <a:pt x="1243266" y="7798498"/>
                </a:lnTo>
                <a:lnTo>
                  <a:pt x="1243266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47783" y="9045194"/>
            <a:ext cx="17040226" cy="1242060"/>
          </a:xfrm>
          <a:custGeom>
            <a:avLst/>
            <a:gdLst/>
            <a:ahLst/>
            <a:cxnLst/>
            <a:rect l="l" t="t" r="r" b="b"/>
            <a:pathLst>
              <a:path w="17040225" h="1242059">
                <a:moveTo>
                  <a:pt x="17040225" y="0"/>
                </a:moveTo>
                <a:lnTo>
                  <a:pt x="0" y="0"/>
                </a:lnTo>
                <a:lnTo>
                  <a:pt x="0" y="1241805"/>
                </a:lnTo>
                <a:lnTo>
                  <a:pt x="17040225" y="1241805"/>
                </a:lnTo>
                <a:lnTo>
                  <a:pt x="17040225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46712"/>
            <a:ext cx="1247776" cy="9040496"/>
          </a:xfrm>
          <a:custGeom>
            <a:avLst/>
            <a:gdLst/>
            <a:ahLst/>
            <a:cxnLst/>
            <a:rect l="l" t="t" r="r" b="b"/>
            <a:pathLst>
              <a:path w="1247775" h="9040495">
                <a:moveTo>
                  <a:pt x="1247775" y="0"/>
                </a:moveTo>
                <a:lnTo>
                  <a:pt x="0" y="0"/>
                </a:lnTo>
                <a:lnTo>
                  <a:pt x="0" y="9040291"/>
                </a:lnTo>
                <a:lnTo>
                  <a:pt x="1247775" y="9040291"/>
                </a:lnTo>
                <a:lnTo>
                  <a:pt x="1247775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" y="0"/>
            <a:ext cx="18288000" cy="1247775"/>
          </a:xfrm>
          <a:custGeom>
            <a:avLst/>
            <a:gdLst/>
            <a:ahLst/>
            <a:cxnLst/>
            <a:rect l="l" t="t" r="r" b="b"/>
            <a:pathLst>
              <a:path w="18288000" h="1247775">
                <a:moveTo>
                  <a:pt x="18287974" y="0"/>
                </a:moveTo>
                <a:lnTo>
                  <a:pt x="0" y="0"/>
                </a:lnTo>
                <a:lnTo>
                  <a:pt x="0" y="1247775"/>
                </a:lnTo>
                <a:lnTo>
                  <a:pt x="18287974" y="1247775"/>
                </a:lnTo>
                <a:lnTo>
                  <a:pt x="18287974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"/>
            <a:ext cx="18288000" cy="10284461"/>
          </a:xfrm>
          <a:custGeom>
            <a:avLst/>
            <a:gdLst/>
            <a:ahLst/>
            <a:cxnLst/>
            <a:rect l="l" t="t" r="r" b="b"/>
            <a:pathLst>
              <a:path w="18288000" h="10284460">
                <a:moveTo>
                  <a:pt x="818845" y="10284028"/>
                </a:moveTo>
                <a:lnTo>
                  <a:pt x="817448" y="10235895"/>
                </a:lnTo>
                <a:lnTo>
                  <a:pt x="813333" y="10188499"/>
                </a:lnTo>
                <a:lnTo>
                  <a:pt x="806564" y="10141915"/>
                </a:lnTo>
                <a:lnTo>
                  <a:pt x="797204" y="10096208"/>
                </a:lnTo>
                <a:lnTo>
                  <a:pt x="785355" y="10051466"/>
                </a:lnTo>
                <a:lnTo>
                  <a:pt x="771093" y="10007765"/>
                </a:lnTo>
                <a:lnTo>
                  <a:pt x="754468" y="9965182"/>
                </a:lnTo>
                <a:lnTo>
                  <a:pt x="735584" y="9923793"/>
                </a:lnTo>
                <a:lnTo>
                  <a:pt x="714502" y="9883673"/>
                </a:lnTo>
                <a:lnTo>
                  <a:pt x="691311" y="9844900"/>
                </a:lnTo>
                <a:lnTo>
                  <a:pt x="666076" y="9807550"/>
                </a:lnTo>
                <a:lnTo>
                  <a:pt x="638886" y="9771697"/>
                </a:lnTo>
                <a:lnTo>
                  <a:pt x="609803" y="9737420"/>
                </a:lnTo>
                <a:lnTo>
                  <a:pt x="578916" y="9704807"/>
                </a:lnTo>
                <a:lnTo>
                  <a:pt x="546303" y="9673920"/>
                </a:lnTo>
                <a:lnTo>
                  <a:pt x="512025" y="9644837"/>
                </a:lnTo>
                <a:lnTo>
                  <a:pt x="476186" y="9617646"/>
                </a:lnTo>
                <a:lnTo>
                  <a:pt x="438835" y="9592412"/>
                </a:lnTo>
                <a:lnTo>
                  <a:pt x="400062" y="9569221"/>
                </a:lnTo>
                <a:lnTo>
                  <a:pt x="359943" y="9548139"/>
                </a:lnTo>
                <a:lnTo>
                  <a:pt x="318541" y="9529254"/>
                </a:lnTo>
                <a:lnTo>
                  <a:pt x="275958" y="9512643"/>
                </a:lnTo>
                <a:lnTo>
                  <a:pt x="232257" y="9498368"/>
                </a:lnTo>
                <a:lnTo>
                  <a:pt x="187515" y="9486519"/>
                </a:lnTo>
                <a:lnTo>
                  <a:pt x="141820" y="9477159"/>
                </a:lnTo>
                <a:lnTo>
                  <a:pt x="95224" y="9470390"/>
                </a:lnTo>
                <a:lnTo>
                  <a:pt x="47828" y="9466275"/>
                </a:lnTo>
                <a:lnTo>
                  <a:pt x="0" y="9464878"/>
                </a:lnTo>
                <a:lnTo>
                  <a:pt x="0" y="10284028"/>
                </a:lnTo>
                <a:lnTo>
                  <a:pt x="818845" y="10284028"/>
                </a:lnTo>
                <a:close/>
              </a:path>
              <a:path w="18288000" h="10284460">
                <a:moveTo>
                  <a:pt x="17902327" y="9681502"/>
                </a:moveTo>
                <a:lnTo>
                  <a:pt x="17896612" y="9631832"/>
                </a:lnTo>
                <a:lnTo>
                  <a:pt x="17880318" y="9586227"/>
                </a:lnTo>
                <a:lnTo>
                  <a:pt x="17854740" y="9546006"/>
                </a:lnTo>
                <a:lnTo>
                  <a:pt x="17821199" y="9512465"/>
                </a:lnTo>
                <a:lnTo>
                  <a:pt x="17780978" y="9486900"/>
                </a:lnTo>
                <a:lnTo>
                  <a:pt x="17735385" y="9470606"/>
                </a:lnTo>
                <a:lnTo>
                  <a:pt x="17685703" y="9464878"/>
                </a:lnTo>
                <a:lnTo>
                  <a:pt x="17636020" y="9470606"/>
                </a:lnTo>
                <a:lnTo>
                  <a:pt x="17590427" y="9486900"/>
                </a:lnTo>
                <a:lnTo>
                  <a:pt x="17550207" y="9512465"/>
                </a:lnTo>
                <a:lnTo>
                  <a:pt x="17516653" y="9546006"/>
                </a:lnTo>
                <a:lnTo>
                  <a:pt x="17491088" y="9586227"/>
                </a:lnTo>
                <a:lnTo>
                  <a:pt x="17474794" y="9631832"/>
                </a:lnTo>
                <a:lnTo>
                  <a:pt x="17469079" y="9681502"/>
                </a:lnTo>
                <a:lnTo>
                  <a:pt x="17474794" y="9731184"/>
                </a:lnTo>
                <a:lnTo>
                  <a:pt x="17491088" y="9776790"/>
                </a:lnTo>
                <a:lnTo>
                  <a:pt x="17516653" y="9817011"/>
                </a:lnTo>
                <a:lnTo>
                  <a:pt x="17550207" y="9850552"/>
                </a:lnTo>
                <a:lnTo>
                  <a:pt x="17590427" y="9876117"/>
                </a:lnTo>
                <a:lnTo>
                  <a:pt x="17636020" y="9892411"/>
                </a:lnTo>
                <a:lnTo>
                  <a:pt x="17685703" y="9898139"/>
                </a:lnTo>
                <a:lnTo>
                  <a:pt x="17735385" y="9892411"/>
                </a:lnTo>
                <a:lnTo>
                  <a:pt x="17780978" y="9876117"/>
                </a:lnTo>
                <a:lnTo>
                  <a:pt x="17821199" y="9850552"/>
                </a:lnTo>
                <a:lnTo>
                  <a:pt x="17854740" y="9817011"/>
                </a:lnTo>
                <a:lnTo>
                  <a:pt x="17880318" y="9776790"/>
                </a:lnTo>
                <a:lnTo>
                  <a:pt x="17896612" y="9731184"/>
                </a:lnTo>
                <a:lnTo>
                  <a:pt x="17902327" y="9681502"/>
                </a:lnTo>
                <a:close/>
              </a:path>
              <a:path w="18288000" h="10284460">
                <a:moveTo>
                  <a:pt x="18287988" y="0"/>
                </a:moveTo>
                <a:lnTo>
                  <a:pt x="17469079" y="0"/>
                </a:lnTo>
                <a:lnTo>
                  <a:pt x="17470463" y="48133"/>
                </a:lnTo>
                <a:lnTo>
                  <a:pt x="17474591" y="95529"/>
                </a:lnTo>
                <a:lnTo>
                  <a:pt x="17481360" y="142125"/>
                </a:lnTo>
                <a:lnTo>
                  <a:pt x="17490707" y="187820"/>
                </a:lnTo>
                <a:lnTo>
                  <a:pt x="17502543" y="232562"/>
                </a:lnTo>
                <a:lnTo>
                  <a:pt x="17516818" y="276263"/>
                </a:lnTo>
                <a:lnTo>
                  <a:pt x="17533455" y="318846"/>
                </a:lnTo>
                <a:lnTo>
                  <a:pt x="17552340" y="360235"/>
                </a:lnTo>
                <a:lnTo>
                  <a:pt x="17573397" y="400367"/>
                </a:lnTo>
                <a:lnTo>
                  <a:pt x="17596600" y="439140"/>
                </a:lnTo>
                <a:lnTo>
                  <a:pt x="17621835" y="476491"/>
                </a:lnTo>
                <a:lnTo>
                  <a:pt x="17649038" y="512330"/>
                </a:lnTo>
                <a:lnTo>
                  <a:pt x="17678096" y="546608"/>
                </a:lnTo>
                <a:lnTo>
                  <a:pt x="17708982" y="579221"/>
                </a:lnTo>
                <a:lnTo>
                  <a:pt x="17741621" y="610108"/>
                </a:lnTo>
                <a:lnTo>
                  <a:pt x="17775886" y="639191"/>
                </a:lnTo>
                <a:lnTo>
                  <a:pt x="17811725" y="666381"/>
                </a:lnTo>
                <a:lnTo>
                  <a:pt x="17849076" y="691616"/>
                </a:lnTo>
                <a:lnTo>
                  <a:pt x="17887849" y="714806"/>
                </a:lnTo>
                <a:lnTo>
                  <a:pt x="17927968" y="735888"/>
                </a:lnTo>
                <a:lnTo>
                  <a:pt x="17969357" y="754773"/>
                </a:lnTo>
                <a:lnTo>
                  <a:pt x="18011940" y="771398"/>
                </a:lnTo>
                <a:lnTo>
                  <a:pt x="18055641" y="785660"/>
                </a:lnTo>
                <a:lnTo>
                  <a:pt x="18100396" y="797521"/>
                </a:lnTo>
                <a:lnTo>
                  <a:pt x="18146103" y="806869"/>
                </a:lnTo>
                <a:lnTo>
                  <a:pt x="18192674" y="813638"/>
                </a:lnTo>
                <a:lnTo>
                  <a:pt x="18240083" y="817765"/>
                </a:lnTo>
                <a:lnTo>
                  <a:pt x="18287988" y="819150"/>
                </a:lnTo>
                <a:lnTo>
                  <a:pt x="18287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279457" y="8809766"/>
            <a:ext cx="4008550" cy="14772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74411" y="2050673"/>
            <a:ext cx="67391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5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5681" y="787405"/>
            <a:ext cx="12576650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631440" cy="5143500"/>
          </a:xfrm>
          <a:custGeom>
            <a:avLst/>
            <a:gdLst/>
            <a:ahLst/>
            <a:cxnLst/>
            <a:rect l="l" t="t" r="r" b="b"/>
            <a:pathLst>
              <a:path w="2631440" h="5143500">
                <a:moveTo>
                  <a:pt x="2631363" y="0"/>
                </a:moveTo>
                <a:lnTo>
                  <a:pt x="0" y="0"/>
                </a:lnTo>
                <a:lnTo>
                  <a:pt x="0" y="5143500"/>
                </a:lnTo>
                <a:lnTo>
                  <a:pt x="2631363" y="5143500"/>
                </a:lnTo>
                <a:lnTo>
                  <a:pt x="2631363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" y="2507588"/>
            <a:ext cx="2635886" cy="7780020"/>
          </a:xfrm>
          <a:custGeom>
            <a:avLst/>
            <a:gdLst/>
            <a:ahLst/>
            <a:cxnLst/>
            <a:rect l="l" t="t" r="r" b="b"/>
            <a:pathLst>
              <a:path w="2635885" h="7780020">
                <a:moveTo>
                  <a:pt x="0" y="0"/>
                </a:moveTo>
                <a:lnTo>
                  <a:pt x="0" y="1174902"/>
                </a:lnTo>
                <a:lnTo>
                  <a:pt x="45770" y="1175639"/>
                </a:lnTo>
                <a:lnTo>
                  <a:pt x="93700" y="1177988"/>
                </a:lnTo>
                <a:lnTo>
                  <a:pt x="141198" y="1181823"/>
                </a:lnTo>
                <a:lnTo>
                  <a:pt x="188264" y="1187183"/>
                </a:lnTo>
                <a:lnTo>
                  <a:pt x="234861" y="1194015"/>
                </a:lnTo>
                <a:lnTo>
                  <a:pt x="280974" y="1202296"/>
                </a:lnTo>
                <a:lnTo>
                  <a:pt x="326567" y="1212011"/>
                </a:lnTo>
                <a:lnTo>
                  <a:pt x="371640" y="1223124"/>
                </a:lnTo>
                <a:lnTo>
                  <a:pt x="416140" y="1235621"/>
                </a:lnTo>
                <a:lnTo>
                  <a:pt x="460057" y="1249476"/>
                </a:lnTo>
                <a:lnTo>
                  <a:pt x="503364" y="1264653"/>
                </a:lnTo>
                <a:lnTo>
                  <a:pt x="546049" y="1281137"/>
                </a:lnTo>
                <a:lnTo>
                  <a:pt x="588073" y="1298917"/>
                </a:lnTo>
                <a:lnTo>
                  <a:pt x="629412" y="1317955"/>
                </a:lnTo>
                <a:lnTo>
                  <a:pt x="670052" y="1338211"/>
                </a:lnTo>
                <a:lnTo>
                  <a:pt x="709955" y="1359700"/>
                </a:lnTo>
                <a:lnTo>
                  <a:pt x="749109" y="1382356"/>
                </a:lnTo>
                <a:lnTo>
                  <a:pt x="787488" y="1406194"/>
                </a:lnTo>
                <a:lnTo>
                  <a:pt x="825068" y="1431163"/>
                </a:lnTo>
                <a:lnTo>
                  <a:pt x="861809" y="1457236"/>
                </a:lnTo>
                <a:lnTo>
                  <a:pt x="897712" y="1484426"/>
                </a:lnTo>
                <a:lnTo>
                  <a:pt x="932738" y="1512658"/>
                </a:lnTo>
                <a:lnTo>
                  <a:pt x="966876" y="1541932"/>
                </a:lnTo>
                <a:lnTo>
                  <a:pt x="1000086" y="1572221"/>
                </a:lnTo>
                <a:lnTo>
                  <a:pt x="1032344" y="1603527"/>
                </a:lnTo>
                <a:lnTo>
                  <a:pt x="1063637" y="1635785"/>
                </a:lnTo>
                <a:lnTo>
                  <a:pt x="1093939" y="1668995"/>
                </a:lnTo>
                <a:lnTo>
                  <a:pt x="1123213" y="1703120"/>
                </a:lnTo>
                <a:lnTo>
                  <a:pt x="1151458" y="1738147"/>
                </a:lnTo>
                <a:lnTo>
                  <a:pt x="1178623" y="1774063"/>
                </a:lnTo>
                <a:lnTo>
                  <a:pt x="1204709" y="1810804"/>
                </a:lnTo>
                <a:lnTo>
                  <a:pt x="1229677" y="1848383"/>
                </a:lnTo>
                <a:lnTo>
                  <a:pt x="1253502" y="1886762"/>
                </a:lnTo>
                <a:lnTo>
                  <a:pt x="1276172" y="1925904"/>
                </a:lnTo>
                <a:lnTo>
                  <a:pt x="1297647" y="1965820"/>
                </a:lnTo>
                <a:lnTo>
                  <a:pt x="1317917" y="2006460"/>
                </a:lnTo>
                <a:lnTo>
                  <a:pt x="1336954" y="2047811"/>
                </a:lnTo>
                <a:lnTo>
                  <a:pt x="1354721" y="2089823"/>
                </a:lnTo>
                <a:lnTo>
                  <a:pt x="1371206" y="2132507"/>
                </a:lnTo>
                <a:lnTo>
                  <a:pt x="1386395" y="2175802"/>
                </a:lnTo>
                <a:lnTo>
                  <a:pt x="1400251" y="2219718"/>
                </a:lnTo>
                <a:lnTo>
                  <a:pt x="1412735" y="2264232"/>
                </a:lnTo>
                <a:lnTo>
                  <a:pt x="1423860" y="2309291"/>
                </a:lnTo>
                <a:lnTo>
                  <a:pt x="1433563" y="2354884"/>
                </a:lnTo>
                <a:lnTo>
                  <a:pt x="1441856" y="2400998"/>
                </a:lnTo>
                <a:lnTo>
                  <a:pt x="1448689" y="2447594"/>
                </a:lnTo>
                <a:lnTo>
                  <a:pt x="1454035" y="2494661"/>
                </a:lnTo>
                <a:lnTo>
                  <a:pt x="1457896" y="2542171"/>
                </a:lnTo>
                <a:lnTo>
                  <a:pt x="1460220" y="2590088"/>
                </a:lnTo>
                <a:lnTo>
                  <a:pt x="1460957" y="2635923"/>
                </a:lnTo>
                <a:lnTo>
                  <a:pt x="0" y="2635923"/>
                </a:lnTo>
                <a:lnTo>
                  <a:pt x="0" y="7779410"/>
                </a:lnTo>
                <a:lnTo>
                  <a:pt x="2631363" y="7779410"/>
                </a:lnTo>
                <a:lnTo>
                  <a:pt x="2631363" y="2638399"/>
                </a:lnTo>
                <a:lnTo>
                  <a:pt x="2635885" y="2638399"/>
                </a:lnTo>
                <a:lnTo>
                  <a:pt x="2635453" y="2589936"/>
                </a:lnTo>
                <a:lnTo>
                  <a:pt x="2634145" y="2541663"/>
                </a:lnTo>
                <a:lnTo>
                  <a:pt x="2631986" y="2493632"/>
                </a:lnTo>
                <a:lnTo>
                  <a:pt x="2628963" y="2445816"/>
                </a:lnTo>
                <a:lnTo>
                  <a:pt x="2625102" y="2398255"/>
                </a:lnTo>
                <a:lnTo>
                  <a:pt x="2620403" y="2350909"/>
                </a:lnTo>
                <a:lnTo>
                  <a:pt x="2614879" y="2303818"/>
                </a:lnTo>
                <a:lnTo>
                  <a:pt x="2608516" y="2256993"/>
                </a:lnTo>
                <a:lnTo>
                  <a:pt x="2601353" y="2210422"/>
                </a:lnTo>
                <a:lnTo>
                  <a:pt x="2593378" y="2164130"/>
                </a:lnTo>
                <a:lnTo>
                  <a:pt x="2584602" y="2118118"/>
                </a:lnTo>
                <a:lnTo>
                  <a:pt x="2575026" y="2072386"/>
                </a:lnTo>
                <a:lnTo>
                  <a:pt x="2564676" y="2026958"/>
                </a:lnTo>
                <a:lnTo>
                  <a:pt x="2553538" y="1981822"/>
                </a:lnTo>
                <a:lnTo>
                  <a:pt x="2541638" y="1936991"/>
                </a:lnTo>
                <a:lnTo>
                  <a:pt x="2528976" y="1892477"/>
                </a:lnTo>
                <a:lnTo>
                  <a:pt x="2515552" y="1848294"/>
                </a:lnTo>
                <a:lnTo>
                  <a:pt x="2501379" y="1804441"/>
                </a:lnTo>
                <a:lnTo>
                  <a:pt x="2486469" y="1760931"/>
                </a:lnTo>
                <a:lnTo>
                  <a:pt x="2470823" y="1717763"/>
                </a:lnTo>
                <a:lnTo>
                  <a:pt x="2454452" y="1674939"/>
                </a:lnTo>
                <a:lnTo>
                  <a:pt x="2437358" y="1632483"/>
                </a:lnTo>
                <a:lnTo>
                  <a:pt x="2419553" y="1590395"/>
                </a:lnTo>
                <a:lnTo>
                  <a:pt x="2401049" y="1548688"/>
                </a:lnTo>
                <a:lnTo>
                  <a:pt x="2381846" y="1507363"/>
                </a:lnTo>
                <a:lnTo>
                  <a:pt x="2361958" y="1466418"/>
                </a:lnTo>
                <a:lnTo>
                  <a:pt x="2341397" y="1425879"/>
                </a:lnTo>
                <a:lnTo>
                  <a:pt x="2320150" y="1385747"/>
                </a:lnTo>
                <a:lnTo>
                  <a:pt x="2298230" y="1346022"/>
                </a:lnTo>
                <a:lnTo>
                  <a:pt x="2275662" y="1306728"/>
                </a:lnTo>
                <a:lnTo>
                  <a:pt x="2252446" y="1267853"/>
                </a:lnTo>
                <a:lnTo>
                  <a:pt x="2228583" y="1229423"/>
                </a:lnTo>
                <a:lnTo>
                  <a:pt x="2204072" y="1191425"/>
                </a:lnTo>
                <a:lnTo>
                  <a:pt x="2178951" y="1153883"/>
                </a:lnTo>
                <a:lnTo>
                  <a:pt x="2153196" y="1116787"/>
                </a:lnTo>
                <a:lnTo>
                  <a:pt x="2126830" y="1080173"/>
                </a:lnTo>
                <a:lnTo>
                  <a:pt x="2099856" y="1044028"/>
                </a:lnTo>
                <a:lnTo>
                  <a:pt x="2072284" y="1008367"/>
                </a:lnTo>
                <a:lnTo>
                  <a:pt x="2044115" y="973175"/>
                </a:lnTo>
                <a:lnTo>
                  <a:pt x="2015363" y="938491"/>
                </a:lnTo>
                <a:lnTo>
                  <a:pt x="1986038" y="904303"/>
                </a:lnTo>
                <a:lnTo>
                  <a:pt x="1956142" y="870635"/>
                </a:lnTo>
                <a:lnTo>
                  <a:pt x="1925688" y="837488"/>
                </a:lnTo>
                <a:lnTo>
                  <a:pt x="1894674" y="804837"/>
                </a:lnTo>
                <a:lnTo>
                  <a:pt x="1863115" y="772744"/>
                </a:lnTo>
                <a:lnTo>
                  <a:pt x="1831009" y="741184"/>
                </a:lnTo>
                <a:lnTo>
                  <a:pt x="1798383" y="710171"/>
                </a:lnTo>
                <a:lnTo>
                  <a:pt x="1765223" y="679716"/>
                </a:lnTo>
                <a:lnTo>
                  <a:pt x="1731556" y="649820"/>
                </a:lnTo>
                <a:lnTo>
                  <a:pt x="1697367" y="620496"/>
                </a:lnTo>
                <a:lnTo>
                  <a:pt x="1662683" y="591743"/>
                </a:lnTo>
                <a:lnTo>
                  <a:pt x="1627505" y="563575"/>
                </a:lnTo>
                <a:lnTo>
                  <a:pt x="1591830" y="536003"/>
                </a:lnTo>
                <a:lnTo>
                  <a:pt x="1555686" y="509028"/>
                </a:lnTo>
                <a:lnTo>
                  <a:pt x="1519059" y="482663"/>
                </a:lnTo>
                <a:lnTo>
                  <a:pt x="1481975" y="456907"/>
                </a:lnTo>
                <a:lnTo>
                  <a:pt x="1444434" y="431774"/>
                </a:lnTo>
                <a:lnTo>
                  <a:pt x="1406436" y="407276"/>
                </a:lnTo>
                <a:lnTo>
                  <a:pt x="1368005" y="383413"/>
                </a:lnTo>
                <a:lnTo>
                  <a:pt x="1329131" y="360184"/>
                </a:lnTo>
                <a:lnTo>
                  <a:pt x="1289837" y="337616"/>
                </a:lnTo>
                <a:lnTo>
                  <a:pt x="1250111" y="315709"/>
                </a:lnTo>
                <a:lnTo>
                  <a:pt x="1209979" y="294462"/>
                </a:lnTo>
                <a:lnTo>
                  <a:pt x="1169441" y="273888"/>
                </a:lnTo>
                <a:lnTo>
                  <a:pt x="1128496" y="254000"/>
                </a:lnTo>
                <a:lnTo>
                  <a:pt x="1087170" y="234797"/>
                </a:lnTo>
                <a:lnTo>
                  <a:pt x="1045463" y="216293"/>
                </a:lnTo>
                <a:lnTo>
                  <a:pt x="1003376" y="198501"/>
                </a:lnTo>
                <a:lnTo>
                  <a:pt x="960920" y="181406"/>
                </a:lnTo>
                <a:lnTo>
                  <a:pt x="918095" y="165036"/>
                </a:lnTo>
                <a:lnTo>
                  <a:pt x="874928" y="149402"/>
                </a:lnTo>
                <a:lnTo>
                  <a:pt x="831418" y="134480"/>
                </a:lnTo>
                <a:lnTo>
                  <a:pt x="787565" y="120307"/>
                </a:lnTo>
                <a:lnTo>
                  <a:pt x="743381" y="106883"/>
                </a:lnTo>
                <a:lnTo>
                  <a:pt x="698868" y="94221"/>
                </a:lnTo>
                <a:lnTo>
                  <a:pt x="654037" y="82308"/>
                </a:lnTo>
                <a:lnTo>
                  <a:pt x="608901" y="71183"/>
                </a:lnTo>
                <a:lnTo>
                  <a:pt x="563473" y="60820"/>
                </a:lnTo>
                <a:lnTo>
                  <a:pt x="517740" y="51257"/>
                </a:lnTo>
                <a:lnTo>
                  <a:pt x="471728" y="42481"/>
                </a:lnTo>
                <a:lnTo>
                  <a:pt x="425437" y="34505"/>
                </a:lnTo>
                <a:lnTo>
                  <a:pt x="378866" y="27330"/>
                </a:lnTo>
                <a:lnTo>
                  <a:pt x="332041" y="20980"/>
                </a:lnTo>
                <a:lnTo>
                  <a:pt x="284949" y="15455"/>
                </a:lnTo>
                <a:lnTo>
                  <a:pt x="237617" y="10756"/>
                </a:lnTo>
                <a:lnTo>
                  <a:pt x="190042" y="6883"/>
                </a:lnTo>
                <a:lnTo>
                  <a:pt x="142227" y="3873"/>
                </a:lnTo>
                <a:lnTo>
                  <a:pt x="94195" y="1714"/>
                </a:lnTo>
                <a:lnTo>
                  <a:pt x="45935" y="406"/>
                </a:lnTo>
                <a:lnTo>
                  <a:pt x="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4" y="5140974"/>
            <a:ext cx="2636520" cy="2638425"/>
          </a:xfrm>
          <a:custGeom>
            <a:avLst/>
            <a:gdLst/>
            <a:ahLst/>
            <a:cxnLst/>
            <a:rect l="l" t="t" r="r" b="b"/>
            <a:pathLst>
              <a:path w="2636520" h="2638425">
                <a:moveTo>
                  <a:pt x="2635897" y="0"/>
                </a:moveTo>
                <a:lnTo>
                  <a:pt x="1461020" y="0"/>
                </a:lnTo>
                <a:lnTo>
                  <a:pt x="1460233" y="48298"/>
                </a:lnTo>
                <a:lnTo>
                  <a:pt x="1457896" y="96215"/>
                </a:lnTo>
                <a:lnTo>
                  <a:pt x="1454048" y="143725"/>
                </a:lnTo>
                <a:lnTo>
                  <a:pt x="1448701" y="190792"/>
                </a:lnTo>
                <a:lnTo>
                  <a:pt x="1441869" y="237388"/>
                </a:lnTo>
                <a:lnTo>
                  <a:pt x="1433576" y="283502"/>
                </a:lnTo>
                <a:lnTo>
                  <a:pt x="1423873" y="329095"/>
                </a:lnTo>
                <a:lnTo>
                  <a:pt x="1412748" y="374154"/>
                </a:lnTo>
                <a:lnTo>
                  <a:pt x="1400263" y="418655"/>
                </a:lnTo>
                <a:lnTo>
                  <a:pt x="1386408" y="462584"/>
                </a:lnTo>
                <a:lnTo>
                  <a:pt x="1371231" y="505891"/>
                </a:lnTo>
                <a:lnTo>
                  <a:pt x="1354734" y="548576"/>
                </a:lnTo>
                <a:lnTo>
                  <a:pt x="1336954" y="590588"/>
                </a:lnTo>
                <a:lnTo>
                  <a:pt x="1317929" y="631926"/>
                </a:lnTo>
                <a:lnTo>
                  <a:pt x="1297660" y="672579"/>
                </a:lnTo>
                <a:lnTo>
                  <a:pt x="1276184" y="712482"/>
                </a:lnTo>
                <a:lnTo>
                  <a:pt x="1253515" y="751636"/>
                </a:lnTo>
                <a:lnTo>
                  <a:pt x="1229690" y="790003"/>
                </a:lnTo>
                <a:lnTo>
                  <a:pt x="1204709" y="827582"/>
                </a:lnTo>
                <a:lnTo>
                  <a:pt x="1178648" y="864336"/>
                </a:lnTo>
                <a:lnTo>
                  <a:pt x="1151458" y="900239"/>
                </a:lnTo>
                <a:lnTo>
                  <a:pt x="1123226" y="935266"/>
                </a:lnTo>
                <a:lnTo>
                  <a:pt x="1093952" y="969403"/>
                </a:lnTo>
                <a:lnTo>
                  <a:pt x="1063650" y="1002601"/>
                </a:lnTo>
                <a:lnTo>
                  <a:pt x="1032357" y="1034872"/>
                </a:lnTo>
                <a:lnTo>
                  <a:pt x="1000099" y="1066152"/>
                </a:lnTo>
                <a:lnTo>
                  <a:pt x="966876" y="1096454"/>
                </a:lnTo>
                <a:lnTo>
                  <a:pt x="932751" y="1125740"/>
                </a:lnTo>
                <a:lnTo>
                  <a:pt x="897724" y="1153972"/>
                </a:lnTo>
                <a:lnTo>
                  <a:pt x="861822" y="1181150"/>
                </a:lnTo>
                <a:lnTo>
                  <a:pt x="825080" y="1207236"/>
                </a:lnTo>
                <a:lnTo>
                  <a:pt x="787501" y="1232204"/>
                </a:lnTo>
                <a:lnTo>
                  <a:pt x="749109" y="1256030"/>
                </a:lnTo>
                <a:lnTo>
                  <a:pt x="709968" y="1278699"/>
                </a:lnTo>
                <a:lnTo>
                  <a:pt x="670052" y="1300175"/>
                </a:lnTo>
                <a:lnTo>
                  <a:pt x="629424" y="1320444"/>
                </a:lnTo>
                <a:lnTo>
                  <a:pt x="588073" y="1339469"/>
                </a:lnTo>
                <a:lnTo>
                  <a:pt x="546061" y="1357249"/>
                </a:lnTo>
                <a:lnTo>
                  <a:pt x="503377" y="1373733"/>
                </a:lnTo>
                <a:lnTo>
                  <a:pt x="460070" y="1388910"/>
                </a:lnTo>
                <a:lnTo>
                  <a:pt x="416153" y="1402765"/>
                </a:lnTo>
                <a:lnTo>
                  <a:pt x="371652" y="1415262"/>
                </a:lnTo>
                <a:lnTo>
                  <a:pt x="326580" y="1426387"/>
                </a:lnTo>
                <a:lnTo>
                  <a:pt x="280987" y="1436090"/>
                </a:lnTo>
                <a:lnTo>
                  <a:pt x="234861" y="1444371"/>
                </a:lnTo>
                <a:lnTo>
                  <a:pt x="188264" y="1451203"/>
                </a:lnTo>
                <a:lnTo>
                  <a:pt x="141211" y="1456563"/>
                </a:lnTo>
                <a:lnTo>
                  <a:pt x="93713" y="1460411"/>
                </a:lnTo>
                <a:lnTo>
                  <a:pt x="45796" y="1462747"/>
                </a:lnTo>
                <a:lnTo>
                  <a:pt x="0" y="1463484"/>
                </a:lnTo>
                <a:lnTo>
                  <a:pt x="0" y="2638399"/>
                </a:lnTo>
                <a:lnTo>
                  <a:pt x="45935" y="2637980"/>
                </a:lnTo>
                <a:lnTo>
                  <a:pt x="94195" y="2636685"/>
                </a:lnTo>
                <a:lnTo>
                  <a:pt x="142240" y="2634513"/>
                </a:lnTo>
                <a:lnTo>
                  <a:pt x="190055" y="2631490"/>
                </a:lnTo>
                <a:lnTo>
                  <a:pt x="237629" y="2627642"/>
                </a:lnTo>
                <a:lnTo>
                  <a:pt x="284962" y="2622931"/>
                </a:lnTo>
                <a:lnTo>
                  <a:pt x="332041" y="2617406"/>
                </a:lnTo>
                <a:lnTo>
                  <a:pt x="378891" y="2611056"/>
                </a:lnTo>
                <a:lnTo>
                  <a:pt x="425437" y="2603893"/>
                </a:lnTo>
                <a:lnTo>
                  <a:pt x="471741" y="2595918"/>
                </a:lnTo>
                <a:lnTo>
                  <a:pt x="517766" y="2587129"/>
                </a:lnTo>
                <a:lnTo>
                  <a:pt x="563473" y="2577566"/>
                </a:lnTo>
                <a:lnTo>
                  <a:pt x="608914" y="2567216"/>
                </a:lnTo>
                <a:lnTo>
                  <a:pt x="654050" y="2556078"/>
                </a:lnTo>
                <a:lnTo>
                  <a:pt x="698880" y="2544165"/>
                </a:lnTo>
                <a:lnTo>
                  <a:pt x="743381" y="2531503"/>
                </a:lnTo>
                <a:lnTo>
                  <a:pt x="787577" y="2518079"/>
                </a:lnTo>
                <a:lnTo>
                  <a:pt x="831418" y="2503906"/>
                </a:lnTo>
                <a:lnTo>
                  <a:pt x="874953" y="2488996"/>
                </a:lnTo>
                <a:lnTo>
                  <a:pt x="918108" y="2473350"/>
                </a:lnTo>
                <a:lnTo>
                  <a:pt x="960920" y="2456980"/>
                </a:lnTo>
                <a:lnTo>
                  <a:pt x="1003388" y="2439898"/>
                </a:lnTo>
                <a:lnTo>
                  <a:pt x="1045476" y="2422080"/>
                </a:lnTo>
                <a:lnTo>
                  <a:pt x="1087183" y="2403589"/>
                </a:lnTo>
                <a:lnTo>
                  <a:pt x="1128509" y="2384386"/>
                </a:lnTo>
                <a:lnTo>
                  <a:pt x="1169454" y="2364486"/>
                </a:lnTo>
                <a:lnTo>
                  <a:pt x="1209979" y="2343924"/>
                </a:lnTo>
                <a:lnTo>
                  <a:pt x="1250124" y="2322677"/>
                </a:lnTo>
                <a:lnTo>
                  <a:pt x="1289850" y="2300770"/>
                </a:lnTo>
                <a:lnTo>
                  <a:pt x="1329143" y="2278202"/>
                </a:lnTo>
                <a:lnTo>
                  <a:pt x="1368018" y="2254973"/>
                </a:lnTo>
                <a:lnTo>
                  <a:pt x="1406448" y="2231110"/>
                </a:lnTo>
                <a:lnTo>
                  <a:pt x="1444447" y="2206612"/>
                </a:lnTo>
                <a:lnTo>
                  <a:pt x="1482001" y="2181479"/>
                </a:lnTo>
                <a:lnTo>
                  <a:pt x="1519072" y="2155723"/>
                </a:lnTo>
                <a:lnTo>
                  <a:pt x="1555699" y="2129358"/>
                </a:lnTo>
                <a:lnTo>
                  <a:pt x="1591843" y="2102383"/>
                </a:lnTo>
                <a:lnTo>
                  <a:pt x="1627505" y="2074811"/>
                </a:lnTo>
                <a:lnTo>
                  <a:pt x="1662696" y="2046643"/>
                </a:lnTo>
                <a:lnTo>
                  <a:pt x="1697380" y="2017902"/>
                </a:lnTo>
                <a:lnTo>
                  <a:pt x="1731568" y="1988566"/>
                </a:lnTo>
                <a:lnTo>
                  <a:pt x="1765236" y="1958682"/>
                </a:lnTo>
                <a:lnTo>
                  <a:pt x="1798383" y="1928215"/>
                </a:lnTo>
                <a:lnTo>
                  <a:pt x="1831022" y="1897202"/>
                </a:lnTo>
                <a:lnTo>
                  <a:pt x="1863128" y="1865655"/>
                </a:lnTo>
                <a:lnTo>
                  <a:pt x="1894687" y="1833549"/>
                </a:lnTo>
                <a:lnTo>
                  <a:pt x="1925701" y="1800910"/>
                </a:lnTo>
                <a:lnTo>
                  <a:pt x="1956155" y="1767763"/>
                </a:lnTo>
                <a:lnTo>
                  <a:pt x="1986051" y="1734096"/>
                </a:lnTo>
                <a:lnTo>
                  <a:pt x="2015375" y="1699907"/>
                </a:lnTo>
                <a:lnTo>
                  <a:pt x="2044115" y="1665211"/>
                </a:lnTo>
                <a:lnTo>
                  <a:pt x="2072284" y="1630032"/>
                </a:lnTo>
                <a:lnTo>
                  <a:pt x="2099868" y="1594370"/>
                </a:lnTo>
                <a:lnTo>
                  <a:pt x="2126843" y="1558213"/>
                </a:lnTo>
                <a:lnTo>
                  <a:pt x="2153196" y="1521599"/>
                </a:lnTo>
                <a:lnTo>
                  <a:pt x="2178964" y="1484503"/>
                </a:lnTo>
                <a:lnTo>
                  <a:pt x="2204085" y="1446974"/>
                </a:lnTo>
                <a:lnTo>
                  <a:pt x="2228596" y="1408976"/>
                </a:lnTo>
                <a:lnTo>
                  <a:pt x="2252459" y="1370533"/>
                </a:lnTo>
                <a:lnTo>
                  <a:pt x="2275687" y="1331658"/>
                </a:lnTo>
                <a:lnTo>
                  <a:pt x="2298242" y="1292352"/>
                </a:lnTo>
                <a:lnTo>
                  <a:pt x="2320150" y="1252639"/>
                </a:lnTo>
                <a:lnTo>
                  <a:pt x="2341410" y="1212507"/>
                </a:lnTo>
                <a:lnTo>
                  <a:pt x="2361971" y="1171968"/>
                </a:lnTo>
                <a:lnTo>
                  <a:pt x="2381872" y="1131036"/>
                </a:lnTo>
                <a:lnTo>
                  <a:pt x="2401062" y="1089698"/>
                </a:lnTo>
                <a:lnTo>
                  <a:pt x="2419565" y="1047991"/>
                </a:lnTo>
                <a:lnTo>
                  <a:pt x="2437371" y="1005890"/>
                </a:lnTo>
                <a:lnTo>
                  <a:pt x="2454452" y="963447"/>
                </a:lnTo>
                <a:lnTo>
                  <a:pt x="2470823" y="920622"/>
                </a:lnTo>
                <a:lnTo>
                  <a:pt x="2486469" y="877455"/>
                </a:lnTo>
                <a:lnTo>
                  <a:pt x="2501391" y="833945"/>
                </a:lnTo>
                <a:lnTo>
                  <a:pt x="2515565" y="790092"/>
                </a:lnTo>
                <a:lnTo>
                  <a:pt x="2528989" y="745896"/>
                </a:lnTo>
                <a:lnTo>
                  <a:pt x="2541651" y="701395"/>
                </a:lnTo>
                <a:lnTo>
                  <a:pt x="2553563" y="656577"/>
                </a:lnTo>
                <a:lnTo>
                  <a:pt x="2564688" y="611441"/>
                </a:lnTo>
                <a:lnTo>
                  <a:pt x="2575052" y="566000"/>
                </a:lnTo>
                <a:lnTo>
                  <a:pt x="2584615" y="520268"/>
                </a:lnTo>
                <a:lnTo>
                  <a:pt x="2593390" y="474256"/>
                </a:lnTo>
                <a:lnTo>
                  <a:pt x="2601366" y="427964"/>
                </a:lnTo>
                <a:lnTo>
                  <a:pt x="2608529" y="381393"/>
                </a:lnTo>
                <a:lnTo>
                  <a:pt x="2614879" y="334568"/>
                </a:lnTo>
                <a:lnTo>
                  <a:pt x="2620416" y="287477"/>
                </a:lnTo>
                <a:lnTo>
                  <a:pt x="2625115" y="240144"/>
                </a:lnTo>
                <a:lnTo>
                  <a:pt x="2628976" y="192570"/>
                </a:lnTo>
                <a:lnTo>
                  <a:pt x="2631986" y="144754"/>
                </a:lnTo>
                <a:lnTo>
                  <a:pt x="2634145" y="96723"/>
                </a:lnTo>
                <a:lnTo>
                  <a:pt x="2635453" y="48463"/>
                </a:lnTo>
                <a:lnTo>
                  <a:pt x="2635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5681" y="787405"/>
            <a:ext cx="12576650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5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705728" y="3401063"/>
            <a:ext cx="550227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69813" y="5"/>
            <a:ext cx="8818246" cy="3784601"/>
          </a:xfrm>
          <a:custGeom>
            <a:avLst/>
            <a:gdLst/>
            <a:ahLst/>
            <a:cxnLst/>
            <a:rect l="l" t="t" r="r" b="b"/>
            <a:pathLst>
              <a:path w="8818244" h="3784600">
                <a:moveTo>
                  <a:pt x="8818194" y="0"/>
                </a:moveTo>
                <a:lnTo>
                  <a:pt x="0" y="0"/>
                </a:lnTo>
                <a:lnTo>
                  <a:pt x="0" y="3783990"/>
                </a:lnTo>
                <a:lnTo>
                  <a:pt x="8818194" y="3783990"/>
                </a:lnTo>
                <a:lnTo>
                  <a:pt x="8818194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69813" y="3783990"/>
            <a:ext cx="8818246" cy="6503034"/>
          </a:xfrm>
          <a:custGeom>
            <a:avLst/>
            <a:gdLst/>
            <a:ahLst/>
            <a:cxnLst/>
            <a:rect l="l" t="t" r="r" b="b"/>
            <a:pathLst>
              <a:path w="8818244" h="6503034">
                <a:moveTo>
                  <a:pt x="8818194" y="0"/>
                </a:moveTo>
                <a:lnTo>
                  <a:pt x="0" y="0"/>
                </a:lnTo>
                <a:lnTo>
                  <a:pt x="0" y="6503009"/>
                </a:lnTo>
                <a:lnTo>
                  <a:pt x="8818194" y="6503009"/>
                </a:lnTo>
                <a:lnTo>
                  <a:pt x="8818194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33" y="2537"/>
            <a:ext cx="1581786" cy="1581150"/>
          </a:xfrm>
          <a:custGeom>
            <a:avLst/>
            <a:gdLst/>
            <a:ahLst/>
            <a:cxnLst/>
            <a:rect l="l" t="t" r="r" b="b"/>
            <a:pathLst>
              <a:path w="1581785" h="1581150">
                <a:moveTo>
                  <a:pt x="1581162" y="0"/>
                </a:moveTo>
                <a:lnTo>
                  <a:pt x="0" y="0"/>
                </a:lnTo>
                <a:lnTo>
                  <a:pt x="0" y="1581150"/>
                </a:lnTo>
                <a:lnTo>
                  <a:pt x="48348" y="1580413"/>
                </a:lnTo>
                <a:lnTo>
                  <a:pt x="96316" y="1578254"/>
                </a:lnTo>
                <a:lnTo>
                  <a:pt x="143929" y="1574673"/>
                </a:lnTo>
                <a:lnTo>
                  <a:pt x="191122" y="1569720"/>
                </a:lnTo>
                <a:lnTo>
                  <a:pt x="237896" y="1563357"/>
                </a:lnTo>
                <a:lnTo>
                  <a:pt x="284213" y="1555673"/>
                </a:lnTo>
                <a:lnTo>
                  <a:pt x="330085" y="1546644"/>
                </a:lnTo>
                <a:lnTo>
                  <a:pt x="375462" y="1536293"/>
                </a:lnTo>
                <a:lnTo>
                  <a:pt x="420344" y="1524660"/>
                </a:lnTo>
                <a:lnTo>
                  <a:pt x="464693" y="1511757"/>
                </a:lnTo>
                <a:lnTo>
                  <a:pt x="508482" y="1497609"/>
                </a:lnTo>
                <a:lnTo>
                  <a:pt x="551713" y="1482217"/>
                </a:lnTo>
                <a:lnTo>
                  <a:pt x="594360" y="1465630"/>
                </a:lnTo>
                <a:lnTo>
                  <a:pt x="636397" y="1447850"/>
                </a:lnTo>
                <a:lnTo>
                  <a:pt x="677811" y="1428915"/>
                </a:lnTo>
                <a:lnTo>
                  <a:pt x="718553" y="1408811"/>
                </a:lnTo>
                <a:lnTo>
                  <a:pt x="758647" y="1387589"/>
                </a:lnTo>
                <a:lnTo>
                  <a:pt x="798042" y="1365262"/>
                </a:lnTo>
                <a:lnTo>
                  <a:pt x="836726" y="1341856"/>
                </a:lnTo>
                <a:lnTo>
                  <a:pt x="874674" y="1317383"/>
                </a:lnTo>
                <a:lnTo>
                  <a:pt x="911860" y="1291869"/>
                </a:lnTo>
                <a:lnTo>
                  <a:pt x="948283" y="1265339"/>
                </a:lnTo>
                <a:lnTo>
                  <a:pt x="983907" y="1237805"/>
                </a:lnTo>
                <a:lnTo>
                  <a:pt x="1018717" y="1209281"/>
                </a:lnTo>
                <a:lnTo>
                  <a:pt x="1052690" y="1179791"/>
                </a:lnTo>
                <a:lnTo>
                  <a:pt x="1085799" y="1149375"/>
                </a:lnTo>
                <a:lnTo>
                  <a:pt x="1118044" y="1118031"/>
                </a:lnTo>
                <a:lnTo>
                  <a:pt x="1149375" y="1085799"/>
                </a:lnTo>
                <a:lnTo>
                  <a:pt x="1179804" y="1052677"/>
                </a:lnTo>
                <a:lnTo>
                  <a:pt x="1209281" y="1018705"/>
                </a:lnTo>
                <a:lnTo>
                  <a:pt x="1237805" y="983907"/>
                </a:lnTo>
                <a:lnTo>
                  <a:pt x="1265351" y="948283"/>
                </a:lnTo>
                <a:lnTo>
                  <a:pt x="1291882" y="911860"/>
                </a:lnTo>
                <a:lnTo>
                  <a:pt x="1317396" y="874674"/>
                </a:lnTo>
                <a:lnTo>
                  <a:pt x="1341869" y="836726"/>
                </a:lnTo>
                <a:lnTo>
                  <a:pt x="1365275" y="798029"/>
                </a:lnTo>
                <a:lnTo>
                  <a:pt x="1387602" y="758647"/>
                </a:lnTo>
                <a:lnTo>
                  <a:pt x="1408811" y="718553"/>
                </a:lnTo>
                <a:lnTo>
                  <a:pt x="1428915" y="677799"/>
                </a:lnTo>
                <a:lnTo>
                  <a:pt x="1447863" y="636397"/>
                </a:lnTo>
                <a:lnTo>
                  <a:pt x="1465630" y="594360"/>
                </a:lnTo>
                <a:lnTo>
                  <a:pt x="1482229" y="551713"/>
                </a:lnTo>
                <a:lnTo>
                  <a:pt x="1497622" y="508482"/>
                </a:lnTo>
                <a:lnTo>
                  <a:pt x="1511769" y="464680"/>
                </a:lnTo>
                <a:lnTo>
                  <a:pt x="1524673" y="420331"/>
                </a:lnTo>
                <a:lnTo>
                  <a:pt x="1536306" y="375462"/>
                </a:lnTo>
                <a:lnTo>
                  <a:pt x="1546656" y="330073"/>
                </a:lnTo>
                <a:lnTo>
                  <a:pt x="1555686" y="284213"/>
                </a:lnTo>
                <a:lnTo>
                  <a:pt x="1563370" y="237883"/>
                </a:lnTo>
                <a:lnTo>
                  <a:pt x="1569720" y="191109"/>
                </a:lnTo>
                <a:lnTo>
                  <a:pt x="1574685" y="143916"/>
                </a:lnTo>
                <a:lnTo>
                  <a:pt x="1578267" y="96316"/>
                </a:lnTo>
                <a:lnTo>
                  <a:pt x="1580426" y="48336"/>
                </a:lnTo>
                <a:lnTo>
                  <a:pt x="1581162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85971" y="8703176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1581149" y="0"/>
                </a:moveTo>
                <a:lnTo>
                  <a:pt x="1532813" y="723"/>
                </a:lnTo>
                <a:lnTo>
                  <a:pt x="1484833" y="2895"/>
                </a:lnTo>
                <a:lnTo>
                  <a:pt x="1437233" y="6464"/>
                </a:lnTo>
                <a:lnTo>
                  <a:pt x="1390040" y="11430"/>
                </a:lnTo>
                <a:lnTo>
                  <a:pt x="1343266" y="17780"/>
                </a:lnTo>
                <a:lnTo>
                  <a:pt x="1296949" y="25476"/>
                </a:lnTo>
                <a:lnTo>
                  <a:pt x="1251076" y="34505"/>
                </a:lnTo>
                <a:lnTo>
                  <a:pt x="1205699" y="44856"/>
                </a:lnTo>
                <a:lnTo>
                  <a:pt x="1160818" y="56476"/>
                </a:lnTo>
                <a:lnTo>
                  <a:pt x="1116482" y="69380"/>
                </a:lnTo>
                <a:lnTo>
                  <a:pt x="1072680" y="83540"/>
                </a:lnTo>
                <a:lnTo>
                  <a:pt x="1029436" y="98933"/>
                </a:lnTo>
                <a:lnTo>
                  <a:pt x="986789" y="115519"/>
                </a:lnTo>
                <a:lnTo>
                  <a:pt x="944765" y="133299"/>
                </a:lnTo>
                <a:lnTo>
                  <a:pt x="903350" y="152234"/>
                </a:lnTo>
                <a:lnTo>
                  <a:pt x="862596" y="172339"/>
                </a:lnTo>
                <a:lnTo>
                  <a:pt x="822502" y="193548"/>
                </a:lnTo>
                <a:lnTo>
                  <a:pt x="783120" y="215887"/>
                </a:lnTo>
                <a:lnTo>
                  <a:pt x="744435" y="239280"/>
                </a:lnTo>
                <a:lnTo>
                  <a:pt x="706488" y="263753"/>
                </a:lnTo>
                <a:lnTo>
                  <a:pt x="669302" y="289280"/>
                </a:lnTo>
                <a:lnTo>
                  <a:pt x="632866" y="315810"/>
                </a:lnTo>
                <a:lnTo>
                  <a:pt x="597242" y="343344"/>
                </a:lnTo>
                <a:lnTo>
                  <a:pt x="562444" y="371868"/>
                </a:lnTo>
                <a:lnTo>
                  <a:pt x="528472" y="401345"/>
                </a:lnTo>
                <a:lnTo>
                  <a:pt x="495363" y="431774"/>
                </a:lnTo>
                <a:lnTo>
                  <a:pt x="463118" y="463118"/>
                </a:lnTo>
                <a:lnTo>
                  <a:pt x="431774" y="495350"/>
                </a:lnTo>
                <a:lnTo>
                  <a:pt x="401358" y="528459"/>
                </a:lnTo>
                <a:lnTo>
                  <a:pt x="371868" y="562444"/>
                </a:lnTo>
                <a:lnTo>
                  <a:pt x="343344" y="597242"/>
                </a:lnTo>
                <a:lnTo>
                  <a:pt x="315810" y="632866"/>
                </a:lnTo>
                <a:lnTo>
                  <a:pt x="289280" y="669290"/>
                </a:lnTo>
                <a:lnTo>
                  <a:pt x="263766" y="706475"/>
                </a:lnTo>
                <a:lnTo>
                  <a:pt x="239293" y="744423"/>
                </a:lnTo>
                <a:lnTo>
                  <a:pt x="215887" y="783120"/>
                </a:lnTo>
                <a:lnTo>
                  <a:pt x="193560" y="822502"/>
                </a:lnTo>
                <a:lnTo>
                  <a:pt x="172338" y="862596"/>
                </a:lnTo>
                <a:lnTo>
                  <a:pt x="152247" y="903351"/>
                </a:lnTo>
                <a:lnTo>
                  <a:pt x="133299" y="944753"/>
                </a:lnTo>
                <a:lnTo>
                  <a:pt x="115519" y="986790"/>
                </a:lnTo>
                <a:lnTo>
                  <a:pt x="98932" y="1029436"/>
                </a:lnTo>
                <a:lnTo>
                  <a:pt x="83553" y="1072667"/>
                </a:lnTo>
                <a:lnTo>
                  <a:pt x="69380" y="1116469"/>
                </a:lnTo>
                <a:lnTo>
                  <a:pt x="56489" y="1160818"/>
                </a:lnTo>
                <a:lnTo>
                  <a:pt x="44856" y="1205687"/>
                </a:lnTo>
                <a:lnTo>
                  <a:pt x="34505" y="1251064"/>
                </a:lnTo>
                <a:lnTo>
                  <a:pt x="25476" y="1296936"/>
                </a:lnTo>
                <a:lnTo>
                  <a:pt x="17779" y="1343253"/>
                </a:lnTo>
                <a:lnTo>
                  <a:pt x="11429" y="1390027"/>
                </a:lnTo>
                <a:lnTo>
                  <a:pt x="6464" y="1437233"/>
                </a:lnTo>
                <a:lnTo>
                  <a:pt x="2882" y="1484833"/>
                </a:lnTo>
                <a:lnTo>
                  <a:pt x="723" y="1532801"/>
                </a:lnTo>
                <a:lnTo>
                  <a:pt x="0" y="1581150"/>
                </a:lnTo>
                <a:lnTo>
                  <a:pt x="1581149" y="1581150"/>
                </a:lnTo>
                <a:lnTo>
                  <a:pt x="1581149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45" y="8703179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0" y="704087"/>
                </a:lnTo>
                <a:lnTo>
                  <a:pt x="48120" y="705383"/>
                </a:lnTo>
                <a:lnTo>
                  <a:pt x="95554" y="709231"/>
                </a:lnTo>
                <a:lnTo>
                  <a:pt x="142252" y="715568"/>
                </a:lnTo>
                <a:lnTo>
                  <a:pt x="188150" y="724306"/>
                </a:lnTo>
                <a:lnTo>
                  <a:pt x="233146" y="735418"/>
                </a:lnTo>
                <a:lnTo>
                  <a:pt x="277215" y="748791"/>
                </a:lnTo>
                <a:lnTo>
                  <a:pt x="320268" y="764387"/>
                </a:lnTo>
                <a:lnTo>
                  <a:pt x="362242" y="782142"/>
                </a:lnTo>
                <a:lnTo>
                  <a:pt x="403059" y="801979"/>
                </a:lnTo>
                <a:lnTo>
                  <a:pt x="442671" y="823823"/>
                </a:lnTo>
                <a:lnTo>
                  <a:pt x="480999" y="847623"/>
                </a:lnTo>
                <a:lnTo>
                  <a:pt x="517969" y="873302"/>
                </a:lnTo>
                <a:lnTo>
                  <a:pt x="553542" y="900798"/>
                </a:lnTo>
                <a:lnTo>
                  <a:pt x="587641" y="930046"/>
                </a:lnTo>
                <a:lnTo>
                  <a:pt x="620166" y="960970"/>
                </a:lnTo>
                <a:lnTo>
                  <a:pt x="651103" y="993508"/>
                </a:lnTo>
                <a:lnTo>
                  <a:pt x="680351" y="1027607"/>
                </a:lnTo>
                <a:lnTo>
                  <a:pt x="707834" y="1063155"/>
                </a:lnTo>
                <a:lnTo>
                  <a:pt x="733526" y="1100150"/>
                </a:lnTo>
                <a:lnTo>
                  <a:pt x="757313" y="1138478"/>
                </a:lnTo>
                <a:lnTo>
                  <a:pt x="779157" y="1178090"/>
                </a:lnTo>
                <a:lnTo>
                  <a:pt x="799007" y="1218907"/>
                </a:lnTo>
                <a:lnTo>
                  <a:pt x="816749" y="1260881"/>
                </a:lnTo>
                <a:lnTo>
                  <a:pt x="832345" y="1303921"/>
                </a:lnTo>
                <a:lnTo>
                  <a:pt x="845731" y="1347990"/>
                </a:lnTo>
                <a:lnTo>
                  <a:pt x="856843" y="1392999"/>
                </a:lnTo>
                <a:lnTo>
                  <a:pt x="865581" y="1438884"/>
                </a:lnTo>
                <a:lnTo>
                  <a:pt x="871918" y="1485582"/>
                </a:lnTo>
                <a:lnTo>
                  <a:pt x="875766" y="1533029"/>
                </a:lnTo>
                <a:lnTo>
                  <a:pt x="877062" y="1581149"/>
                </a:lnTo>
                <a:lnTo>
                  <a:pt x="1581150" y="1581149"/>
                </a:lnTo>
                <a:lnTo>
                  <a:pt x="1580413" y="1532813"/>
                </a:lnTo>
                <a:lnTo>
                  <a:pt x="1578254" y="1484820"/>
                </a:lnTo>
                <a:lnTo>
                  <a:pt x="1574673" y="1437233"/>
                </a:lnTo>
                <a:lnTo>
                  <a:pt x="1569707" y="1390040"/>
                </a:lnTo>
                <a:lnTo>
                  <a:pt x="1563357" y="1343266"/>
                </a:lnTo>
                <a:lnTo>
                  <a:pt x="1555673" y="1296923"/>
                </a:lnTo>
                <a:lnTo>
                  <a:pt x="1546644" y="1251064"/>
                </a:lnTo>
                <a:lnTo>
                  <a:pt x="1536293" y="1205687"/>
                </a:lnTo>
                <a:lnTo>
                  <a:pt x="1524660" y="1160805"/>
                </a:lnTo>
                <a:lnTo>
                  <a:pt x="1511757" y="1116456"/>
                </a:lnTo>
                <a:lnTo>
                  <a:pt x="1497609" y="1072654"/>
                </a:lnTo>
                <a:lnTo>
                  <a:pt x="1482217" y="1029436"/>
                </a:lnTo>
                <a:lnTo>
                  <a:pt x="1465630" y="986789"/>
                </a:lnTo>
                <a:lnTo>
                  <a:pt x="1447850" y="944740"/>
                </a:lnTo>
                <a:lnTo>
                  <a:pt x="1428902" y="903350"/>
                </a:lnTo>
                <a:lnTo>
                  <a:pt x="1408811" y="862583"/>
                </a:lnTo>
                <a:lnTo>
                  <a:pt x="1387589" y="822502"/>
                </a:lnTo>
                <a:lnTo>
                  <a:pt x="1365262" y="783107"/>
                </a:lnTo>
                <a:lnTo>
                  <a:pt x="1341856" y="744423"/>
                </a:lnTo>
                <a:lnTo>
                  <a:pt x="1317383" y="706475"/>
                </a:lnTo>
                <a:lnTo>
                  <a:pt x="1291882" y="669277"/>
                </a:lnTo>
                <a:lnTo>
                  <a:pt x="1265339" y="632866"/>
                </a:lnTo>
                <a:lnTo>
                  <a:pt x="1237805" y="597242"/>
                </a:lnTo>
                <a:lnTo>
                  <a:pt x="1209281" y="562419"/>
                </a:lnTo>
                <a:lnTo>
                  <a:pt x="1179791" y="528459"/>
                </a:lnTo>
                <a:lnTo>
                  <a:pt x="1149375" y="495338"/>
                </a:lnTo>
                <a:lnTo>
                  <a:pt x="1118031" y="463092"/>
                </a:lnTo>
                <a:lnTo>
                  <a:pt x="1085786" y="431761"/>
                </a:lnTo>
                <a:lnTo>
                  <a:pt x="1052677" y="401345"/>
                </a:lnTo>
                <a:lnTo>
                  <a:pt x="1018705" y="371868"/>
                </a:lnTo>
                <a:lnTo>
                  <a:pt x="983907" y="343344"/>
                </a:lnTo>
                <a:lnTo>
                  <a:pt x="948283" y="315798"/>
                </a:lnTo>
                <a:lnTo>
                  <a:pt x="911847" y="289255"/>
                </a:lnTo>
                <a:lnTo>
                  <a:pt x="874661" y="263740"/>
                </a:lnTo>
                <a:lnTo>
                  <a:pt x="836714" y="239280"/>
                </a:lnTo>
                <a:lnTo>
                  <a:pt x="798029" y="215861"/>
                </a:lnTo>
                <a:lnTo>
                  <a:pt x="758647" y="193547"/>
                </a:lnTo>
                <a:lnTo>
                  <a:pt x="718553" y="172326"/>
                </a:lnTo>
                <a:lnTo>
                  <a:pt x="677799" y="152234"/>
                </a:lnTo>
                <a:lnTo>
                  <a:pt x="636384" y="133286"/>
                </a:lnTo>
                <a:lnTo>
                  <a:pt x="594360" y="115506"/>
                </a:lnTo>
                <a:lnTo>
                  <a:pt x="551713" y="98920"/>
                </a:lnTo>
                <a:lnTo>
                  <a:pt x="508469" y="83527"/>
                </a:lnTo>
                <a:lnTo>
                  <a:pt x="464680" y="69380"/>
                </a:lnTo>
                <a:lnTo>
                  <a:pt x="420331" y="56476"/>
                </a:lnTo>
                <a:lnTo>
                  <a:pt x="375450" y="44843"/>
                </a:lnTo>
                <a:lnTo>
                  <a:pt x="330073" y="34493"/>
                </a:lnTo>
                <a:lnTo>
                  <a:pt x="284213" y="25463"/>
                </a:lnTo>
                <a:lnTo>
                  <a:pt x="237883" y="17767"/>
                </a:lnTo>
                <a:lnTo>
                  <a:pt x="191109" y="11429"/>
                </a:lnTo>
                <a:lnTo>
                  <a:pt x="143916" y="6451"/>
                </a:lnTo>
                <a:lnTo>
                  <a:pt x="96304" y="2882"/>
                </a:lnTo>
                <a:lnTo>
                  <a:pt x="48336" y="723"/>
                </a:lnTo>
                <a:lnTo>
                  <a:pt x="0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85975" y="2537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704075" y="0"/>
                </a:moveTo>
                <a:lnTo>
                  <a:pt x="0" y="0"/>
                </a:lnTo>
                <a:lnTo>
                  <a:pt x="736" y="48336"/>
                </a:lnTo>
                <a:lnTo>
                  <a:pt x="2895" y="96316"/>
                </a:lnTo>
                <a:lnTo>
                  <a:pt x="6451" y="143916"/>
                </a:lnTo>
                <a:lnTo>
                  <a:pt x="11430" y="191109"/>
                </a:lnTo>
                <a:lnTo>
                  <a:pt x="17767" y="237883"/>
                </a:lnTo>
                <a:lnTo>
                  <a:pt x="25476" y="284200"/>
                </a:lnTo>
                <a:lnTo>
                  <a:pt x="34505" y="330073"/>
                </a:lnTo>
                <a:lnTo>
                  <a:pt x="44856" y="375450"/>
                </a:lnTo>
                <a:lnTo>
                  <a:pt x="56476" y="420331"/>
                </a:lnTo>
                <a:lnTo>
                  <a:pt x="69380" y="464680"/>
                </a:lnTo>
                <a:lnTo>
                  <a:pt x="83540" y="508469"/>
                </a:lnTo>
                <a:lnTo>
                  <a:pt x="98920" y="551713"/>
                </a:lnTo>
                <a:lnTo>
                  <a:pt x="115506" y="594360"/>
                </a:lnTo>
                <a:lnTo>
                  <a:pt x="133299" y="636397"/>
                </a:lnTo>
                <a:lnTo>
                  <a:pt x="152234" y="677799"/>
                </a:lnTo>
                <a:lnTo>
                  <a:pt x="172326" y="718553"/>
                </a:lnTo>
                <a:lnTo>
                  <a:pt x="193548" y="758647"/>
                </a:lnTo>
                <a:lnTo>
                  <a:pt x="215874" y="798029"/>
                </a:lnTo>
                <a:lnTo>
                  <a:pt x="239280" y="836726"/>
                </a:lnTo>
                <a:lnTo>
                  <a:pt x="263753" y="874674"/>
                </a:lnTo>
                <a:lnTo>
                  <a:pt x="289267" y="911860"/>
                </a:lnTo>
                <a:lnTo>
                  <a:pt x="315798" y="948283"/>
                </a:lnTo>
                <a:lnTo>
                  <a:pt x="343344" y="983907"/>
                </a:lnTo>
                <a:lnTo>
                  <a:pt x="371868" y="1018705"/>
                </a:lnTo>
                <a:lnTo>
                  <a:pt x="401345" y="1052690"/>
                </a:lnTo>
                <a:lnTo>
                  <a:pt x="431761" y="1085799"/>
                </a:lnTo>
                <a:lnTo>
                  <a:pt x="463105" y="1118031"/>
                </a:lnTo>
                <a:lnTo>
                  <a:pt x="495338" y="1149375"/>
                </a:lnTo>
                <a:lnTo>
                  <a:pt x="528459" y="1179804"/>
                </a:lnTo>
                <a:lnTo>
                  <a:pt x="562432" y="1209281"/>
                </a:lnTo>
                <a:lnTo>
                  <a:pt x="597242" y="1237805"/>
                </a:lnTo>
                <a:lnTo>
                  <a:pt x="632866" y="1265351"/>
                </a:lnTo>
                <a:lnTo>
                  <a:pt x="669290" y="1291869"/>
                </a:lnTo>
                <a:lnTo>
                  <a:pt x="706475" y="1317396"/>
                </a:lnTo>
                <a:lnTo>
                  <a:pt x="744423" y="1341869"/>
                </a:lnTo>
                <a:lnTo>
                  <a:pt x="783120" y="1365275"/>
                </a:lnTo>
                <a:lnTo>
                  <a:pt x="822502" y="1387602"/>
                </a:lnTo>
                <a:lnTo>
                  <a:pt x="862584" y="1408811"/>
                </a:lnTo>
                <a:lnTo>
                  <a:pt x="903351" y="1428915"/>
                </a:lnTo>
                <a:lnTo>
                  <a:pt x="944753" y="1447863"/>
                </a:lnTo>
                <a:lnTo>
                  <a:pt x="986790" y="1465630"/>
                </a:lnTo>
                <a:lnTo>
                  <a:pt x="1029436" y="1482229"/>
                </a:lnTo>
                <a:lnTo>
                  <a:pt x="1072654" y="1497609"/>
                </a:lnTo>
                <a:lnTo>
                  <a:pt x="1116469" y="1511769"/>
                </a:lnTo>
                <a:lnTo>
                  <a:pt x="1160818" y="1524673"/>
                </a:lnTo>
                <a:lnTo>
                  <a:pt x="1205699" y="1536306"/>
                </a:lnTo>
                <a:lnTo>
                  <a:pt x="1251077" y="1546644"/>
                </a:lnTo>
                <a:lnTo>
                  <a:pt x="1296924" y="1555673"/>
                </a:lnTo>
                <a:lnTo>
                  <a:pt x="1343266" y="1563370"/>
                </a:lnTo>
                <a:lnTo>
                  <a:pt x="1390040" y="1569720"/>
                </a:lnTo>
                <a:lnTo>
                  <a:pt x="1437233" y="1574685"/>
                </a:lnTo>
                <a:lnTo>
                  <a:pt x="1484820" y="1578267"/>
                </a:lnTo>
                <a:lnTo>
                  <a:pt x="1532813" y="1580426"/>
                </a:lnTo>
                <a:lnTo>
                  <a:pt x="1581150" y="1581150"/>
                </a:lnTo>
                <a:lnTo>
                  <a:pt x="1581150" y="877062"/>
                </a:lnTo>
                <a:lnTo>
                  <a:pt x="1533029" y="875766"/>
                </a:lnTo>
                <a:lnTo>
                  <a:pt x="1485582" y="871918"/>
                </a:lnTo>
                <a:lnTo>
                  <a:pt x="1438884" y="865581"/>
                </a:lnTo>
                <a:lnTo>
                  <a:pt x="1392999" y="856830"/>
                </a:lnTo>
                <a:lnTo>
                  <a:pt x="1347990" y="845731"/>
                </a:lnTo>
                <a:lnTo>
                  <a:pt x="1303921" y="832345"/>
                </a:lnTo>
                <a:lnTo>
                  <a:pt x="1260881" y="816737"/>
                </a:lnTo>
                <a:lnTo>
                  <a:pt x="1218907" y="798995"/>
                </a:lnTo>
                <a:lnTo>
                  <a:pt x="1178090" y="779157"/>
                </a:lnTo>
                <a:lnTo>
                  <a:pt x="1138478" y="757313"/>
                </a:lnTo>
                <a:lnTo>
                  <a:pt x="1100150" y="733526"/>
                </a:lnTo>
                <a:lnTo>
                  <a:pt x="1063167" y="707834"/>
                </a:lnTo>
                <a:lnTo>
                  <a:pt x="1027595" y="680351"/>
                </a:lnTo>
                <a:lnTo>
                  <a:pt x="993508" y="651103"/>
                </a:lnTo>
                <a:lnTo>
                  <a:pt x="960970" y="620166"/>
                </a:lnTo>
                <a:lnTo>
                  <a:pt x="930046" y="587641"/>
                </a:lnTo>
                <a:lnTo>
                  <a:pt x="900798" y="553542"/>
                </a:lnTo>
                <a:lnTo>
                  <a:pt x="873302" y="517969"/>
                </a:lnTo>
                <a:lnTo>
                  <a:pt x="847623" y="480999"/>
                </a:lnTo>
                <a:lnTo>
                  <a:pt x="823823" y="442658"/>
                </a:lnTo>
                <a:lnTo>
                  <a:pt x="801979" y="403059"/>
                </a:lnTo>
                <a:lnTo>
                  <a:pt x="782142" y="362229"/>
                </a:lnTo>
                <a:lnTo>
                  <a:pt x="764387" y="320268"/>
                </a:lnTo>
                <a:lnTo>
                  <a:pt x="748792" y="277215"/>
                </a:lnTo>
                <a:lnTo>
                  <a:pt x="735406" y="233146"/>
                </a:lnTo>
                <a:lnTo>
                  <a:pt x="724306" y="188150"/>
                </a:lnTo>
                <a:lnTo>
                  <a:pt x="715568" y="142252"/>
                </a:lnTo>
                <a:lnTo>
                  <a:pt x="709231" y="95567"/>
                </a:lnTo>
                <a:lnTo>
                  <a:pt x="705383" y="48120"/>
                </a:lnTo>
                <a:lnTo>
                  <a:pt x="704075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5681" y="787405"/>
            <a:ext cx="12576650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5681" y="787405"/>
            <a:ext cx="1257665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4057" y="1782831"/>
            <a:ext cx="13740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6">
        <a:defRPr>
          <a:latin typeface="+mn-lt"/>
          <a:ea typeface="+mn-ea"/>
          <a:cs typeface="+mn-cs"/>
        </a:defRPr>
      </a:lvl2pPr>
      <a:lvl3pPr marL="914371">
        <a:defRPr>
          <a:latin typeface="+mn-lt"/>
          <a:ea typeface="+mn-ea"/>
          <a:cs typeface="+mn-cs"/>
        </a:defRPr>
      </a:lvl3pPr>
      <a:lvl4pPr marL="1371557">
        <a:defRPr>
          <a:latin typeface="+mn-lt"/>
          <a:ea typeface="+mn-ea"/>
          <a:cs typeface="+mn-cs"/>
        </a:defRPr>
      </a:lvl4pPr>
      <a:lvl5pPr marL="1828743">
        <a:defRPr>
          <a:latin typeface="+mn-lt"/>
          <a:ea typeface="+mn-ea"/>
          <a:cs typeface="+mn-cs"/>
        </a:defRPr>
      </a:lvl5pPr>
      <a:lvl6pPr marL="2285928">
        <a:defRPr>
          <a:latin typeface="+mn-lt"/>
          <a:ea typeface="+mn-ea"/>
          <a:cs typeface="+mn-cs"/>
        </a:defRPr>
      </a:lvl6pPr>
      <a:lvl7pPr marL="2743114">
        <a:defRPr>
          <a:latin typeface="+mn-lt"/>
          <a:ea typeface="+mn-ea"/>
          <a:cs typeface="+mn-cs"/>
        </a:defRPr>
      </a:lvl7pPr>
      <a:lvl8pPr marL="3200298">
        <a:defRPr>
          <a:latin typeface="+mn-lt"/>
          <a:ea typeface="+mn-ea"/>
          <a:cs typeface="+mn-cs"/>
        </a:defRPr>
      </a:lvl8pPr>
      <a:lvl9pPr marL="36574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6">
        <a:defRPr>
          <a:latin typeface="+mn-lt"/>
          <a:ea typeface="+mn-ea"/>
          <a:cs typeface="+mn-cs"/>
        </a:defRPr>
      </a:lvl2pPr>
      <a:lvl3pPr marL="914371">
        <a:defRPr>
          <a:latin typeface="+mn-lt"/>
          <a:ea typeface="+mn-ea"/>
          <a:cs typeface="+mn-cs"/>
        </a:defRPr>
      </a:lvl3pPr>
      <a:lvl4pPr marL="1371557">
        <a:defRPr>
          <a:latin typeface="+mn-lt"/>
          <a:ea typeface="+mn-ea"/>
          <a:cs typeface="+mn-cs"/>
        </a:defRPr>
      </a:lvl4pPr>
      <a:lvl5pPr marL="1828743">
        <a:defRPr>
          <a:latin typeface="+mn-lt"/>
          <a:ea typeface="+mn-ea"/>
          <a:cs typeface="+mn-cs"/>
        </a:defRPr>
      </a:lvl5pPr>
      <a:lvl6pPr marL="2285928">
        <a:defRPr>
          <a:latin typeface="+mn-lt"/>
          <a:ea typeface="+mn-ea"/>
          <a:cs typeface="+mn-cs"/>
        </a:defRPr>
      </a:lvl6pPr>
      <a:lvl7pPr marL="2743114">
        <a:defRPr>
          <a:latin typeface="+mn-lt"/>
          <a:ea typeface="+mn-ea"/>
          <a:cs typeface="+mn-cs"/>
        </a:defRPr>
      </a:lvl7pPr>
      <a:lvl8pPr marL="3200298">
        <a:defRPr>
          <a:latin typeface="+mn-lt"/>
          <a:ea typeface="+mn-ea"/>
          <a:cs typeface="+mn-cs"/>
        </a:defRPr>
      </a:lvl8pPr>
      <a:lvl9pPr marL="36574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strao.ru/prime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soo.ru/constructor/2327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учителя основа развития функциональной грамотности ученика: </a:t>
            </a:r>
          </a:p>
          <a:p>
            <a:pPr algn="ctr"/>
            <a:endParaRPr lang="ru-RU" sz="4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26" indent="-742926" algn="just">
              <a:buAutoNum type="arabicPeriod"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ФГОС; </a:t>
            </a:r>
          </a:p>
          <a:p>
            <a:pPr marL="742926" indent="-742926" algn="just">
              <a:buAutoNum type="arabicPeriod"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грамотность; </a:t>
            </a:r>
          </a:p>
          <a:p>
            <a:pPr marL="742926" indent="-742926" algn="just">
              <a:buAutoNum type="arabicPeriod"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для формирования функциональной грамотности на уроках ПО «Искусство». </a:t>
            </a:r>
            <a:endParaRPr lang="ru-RU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7612" y="40983"/>
            <a:ext cx="8860948" cy="10246449"/>
            <a:chOff x="9427612" y="40982"/>
            <a:chExt cx="8860947" cy="10246449"/>
          </a:xfrm>
        </p:grpSpPr>
        <p:sp>
          <p:nvSpPr>
            <p:cNvPr id="3" name="object 3"/>
            <p:cNvSpPr/>
            <p:nvPr/>
          </p:nvSpPr>
          <p:spPr>
            <a:xfrm>
              <a:off x="9429674" y="40982"/>
              <a:ext cx="8858885" cy="10246360"/>
            </a:xfrm>
            <a:custGeom>
              <a:avLst/>
              <a:gdLst/>
              <a:ahLst/>
              <a:cxnLst/>
              <a:rect l="l" t="t" r="r" b="b"/>
              <a:pathLst>
                <a:path w="8858885" h="10246360">
                  <a:moveTo>
                    <a:pt x="8858326" y="0"/>
                  </a:moveTo>
                  <a:lnTo>
                    <a:pt x="0" y="0"/>
                  </a:lnTo>
                  <a:lnTo>
                    <a:pt x="0" y="10246017"/>
                  </a:lnTo>
                  <a:lnTo>
                    <a:pt x="8858326" y="10246017"/>
                  </a:lnTo>
                  <a:lnTo>
                    <a:pt x="8858326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75264" y="41879"/>
              <a:ext cx="2413000" cy="2475865"/>
            </a:xfrm>
            <a:custGeom>
              <a:avLst/>
              <a:gdLst/>
              <a:ahLst/>
              <a:cxnLst/>
              <a:rect l="l" t="t" r="r" b="b"/>
              <a:pathLst>
                <a:path w="2413000" h="2475865">
                  <a:moveTo>
                    <a:pt x="2412733" y="0"/>
                  </a:moveTo>
                  <a:lnTo>
                    <a:pt x="0" y="0"/>
                  </a:lnTo>
                  <a:lnTo>
                    <a:pt x="457" y="48171"/>
                  </a:lnTo>
                  <a:lnTo>
                    <a:pt x="1828" y="96100"/>
                  </a:lnTo>
                  <a:lnTo>
                    <a:pt x="4102" y="143814"/>
                  </a:lnTo>
                  <a:lnTo>
                    <a:pt x="7264" y="191287"/>
                  </a:lnTo>
                  <a:lnTo>
                    <a:pt x="11328" y="238493"/>
                  </a:lnTo>
                  <a:lnTo>
                    <a:pt x="16268" y="285457"/>
                  </a:lnTo>
                  <a:lnTo>
                    <a:pt x="22085" y="332168"/>
                  </a:lnTo>
                  <a:lnTo>
                    <a:pt x="28752" y="378599"/>
                  </a:lnTo>
                  <a:lnTo>
                    <a:pt x="36283" y="424738"/>
                  </a:lnTo>
                  <a:lnTo>
                    <a:pt x="44640" y="470598"/>
                  </a:lnTo>
                  <a:lnTo>
                    <a:pt x="53860" y="516140"/>
                  </a:lnTo>
                  <a:lnTo>
                    <a:pt x="63906" y="561390"/>
                  </a:lnTo>
                  <a:lnTo>
                    <a:pt x="74764" y="606336"/>
                  </a:lnTo>
                  <a:lnTo>
                    <a:pt x="86436" y="650951"/>
                  </a:lnTo>
                  <a:lnTo>
                    <a:pt x="98920" y="695223"/>
                  </a:lnTo>
                  <a:lnTo>
                    <a:pt x="112179" y="739165"/>
                  </a:lnTo>
                  <a:lnTo>
                    <a:pt x="126250" y="782764"/>
                  </a:lnTo>
                  <a:lnTo>
                    <a:pt x="141097" y="825995"/>
                  </a:lnTo>
                  <a:lnTo>
                    <a:pt x="156705" y="868870"/>
                  </a:lnTo>
                  <a:lnTo>
                    <a:pt x="173075" y="911377"/>
                  </a:lnTo>
                  <a:lnTo>
                    <a:pt x="190207" y="953490"/>
                  </a:lnTo>
                  <a:lnTo>
                    <a:pt x="208089" y="995222"/>
                  </a:lnTo>
                  <a:lnTo>
                    <a:pt x="226707" y="1036548"/>
                  </a:lnTo>
                  <a:lnTo>
                    <a:pt x="246037" y="1077480"/>
                  </a:lnTo>
                  <a:lnTo>
                    <a:pt x="266115" y="1117993"/>
                  </a:lnTo>
                  <a:lnTo>
                    <a:pt x="286893" y="1158087"/>
                  </a:lnTo>
                  <a:lnTo>
                    <a:pt x="308381" y="1197737"/>
                  </a:lnTo>
                  <a:lnTo>
                    <a:pt x="330555" y="1236954"/>
                  </a:lnTo>
                  <a:lnTo>
                    <a:pt x="353428" y="1275740"/>
                  </a:lnTo>
                  <a:lnTo>
                    <a:pt x="376986" y="1314056"/>
                  </a:lnTo>
                  <a:lnTo>
                    <a:pt x="401205" y="1351889"/>
                  </a:lnTo>
                  <a:lnTo>
                    <a:pt x="426084" y="1389278"/>
                  </a:lnTo>
                  <a:lnTo>
                    <a:pt x="451624" y="1426171"/>
                  </a:lnTo>
                  <a:lnTo>
                    <a:pt x="477812" y="1462582"/>
                  </a:lnTo>
                  <a:lnTo>
                    <a:pt x="504634" y="1498498"/>
                  </a:lnTo>
                  <a:lnTo>
                    <a:pt x="532091" y="1533906"/>
                  </a:lnTo>
                  <a:lnTo>
                    <a:pt x="560171" y="1568792"/>
                  </a:lnTo>
                  <a:lnTo>
                    <a:pt x="588860" y="1603159"/>
                  </a:lnTo>
                  <a:lnTo>
                    <a:pt x="618159" y="1637004"/>
                  </a:lnTo>
                  <a:lnTo>
                    <a:pt x="648042" y="1670304"/>
                  </a:lnTo>
                  <a:lnTo>
                    <a:pt x="678535" y="1703057"/>
                  </a:lnTo>
                  <a:lnTo>
                    <a:pt x="709599" y="1735251"/>
                  </a:lnTo>
                  <a:lnTo>
                    <a:pt x="741222" y="1766900"/>
                  </a:lnTo>
                  <a:lnTo>
                    <a:pt x="773417" y="1797951"/>
                  </a:lnTo>
                  <a:lnTo>
                    <a:pt x="806183" y="1828431"/>
                  </a:lnTo>
                  <a:lnTo>
                    <a:pt x="839469" y="1858327"/>
                  </a:lnTo>
                  <a:lnTo>
                    <a:pt x="873315" y="1887626"/>
                  </a:lnTo>
                  <a:lnTo>
                    <a:pt x="907694" y="1916315"/>
                  </a:lnTo>
                  <a:lnTo>
                    <a:pt x="942581" y="1944395"/>
                  </a:lnTo>
                  <a:lnTo>
                    <a:pt x="977988" y="1971840"/>
                  </a:lnTo>
                  <a:lnTo>
                    <a:pt x="1013891" y="1998675"/>
                  </a:lnTo>
                  <a:lnTo>
                    <a:pt x="1050315" y="2024862"/>
                  </a:lnTo>
                  <a:lnTo>
                    <a:pt x="1087208" y="2050402"/>
                  </a:lnTo>
                  <a:lnTo>
                    <a:pt x="1124585" y="2075294"/>
                  </a:lnTo>
                  <a:lnTo>
                    <a:pt x="1162443" y="2099513"/>
                  </a:lnTo>
                  <a:lnTo>
                    <a:pt x="1200759" y="2123059"/>
                  </a:lnTo>
                  <a:lnTo>
                    <a:pt x="1239520" y="2145931"/>
                  </a:lnTo>
                  <a:lnTo>
                    <a:pt x="1278737" y="2168105"/>
                  </a:lnTo>
                  <a:lnTo>
                    <a:pt x="1318399" y="2189594"/>
                  </a:lnTo>
                  <a:lnTo>
                    <a:pt x="1358493" y="2210384"/>
                  </a:lnTo>
                  <a:lnTo>
                    <a:pt x="1398993" y="2230437"/>
                  </a:lnTo>
                  <a:lnTo>
                    <a:pt x="1439926" y="2249792"/>
                  </a:lnTo>
                  <a:lnTo>
                    <a:pt x="1481264" y="2268397"/>
                  </a:lnTo>
                  <a:lnTo>
                    <a:pt x="1522996" y="2286279"/>
                  </a:lnTo>
                  <a:lnTo>
                    <a:pt x="1565109" y="2303411"/>
                  </a:lnTo>
                  <a:lnTo>
                    <a:pt x="1607604" y="2319782"/>
                  </a:lnTo>
                  <a:lnTo>
                    <a:pt x="1650479" y="2335403"/>
                  </a:lnTo>
                  <a:lnTo>
                    <a:pt x="1693722" y="2350236"/>
                  </a:lnTo>
                  <a:lnTo>
                    <a:pt x="1737309" y="2364308"/>
                  </a:lnTo>
                  <a:lnTo>
                    <a:pt x="1781251" y="2377579"/>
                  </a:lnTo>
                  <a:lnTo>
                    <a:pt x="1825536" y="2390063"/>
                  </a:lnTo>
                  <a:lnTo>
                    <a:pt x="1870151" y="2401722"/>
                  </a:lnTo>
                  <a:lnTo>
                    <a:pt x="1915083" y="2412593"/>
                  </a:lnTo>
                  <a:lnTo>
                    <a:pt x="1960333" y="2422639"/>
                  </a:lnTo>
                  <a:lnTo>
                    <a:pt x="2005888" y="2431846"/>
                  </a:lnTo>
                  <a:lnTo>
                    <a:pt x="2051748" y="2440216"/>
                  </a:lnTo>
                  <a:lnTo>
                    <a:pt x="2097887" y="2447747"/>
                  </a:lnTo>
                  <a:lnTo>
                    <a:pt x="2144318" y="2454414"/>
                  </a:lnTo>
                  <a:lnTo>
                    <a:pt x="2191016" y="2460231"/>
                  </a:lnTo>
                  <a:lnTo>
                    <a:pt x="2237981" y="2465158"/>
                  </a:lnTo>
                  <a:lnTo>
                    <a:pt x="2285199" y="2469222"/>
                  </a:lnTo>
                  <a:lnTo>
                    <a:pt x="2332672" y="2472385"/>
                  </a:lnTo>
                  <a:lnTo>
                    <a:pt x="2380373" y="2474658"/>
                  </a:lnTo>
                  <a:lnTo>
                    <a:pt x="2412733" y="2475585"/>
                  </a:lnTo>
                  <a:lnTo>
                    <a:pt x="2412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27612" y="3510076"/>
              <a:ext cx="6819900" cy="6777355"/>
            </a:xfrm>
            <a:custGeom>
              <a:avLst/>
              <a:gdLst/>
              <a:ahLst/>
              <a:cxnLst/>
              <a:rect l="l" t="t" r="r" b="b"/>
              <a:pathLst>
                <a:path w="6819900" h="6777355">
                  <a:moveTo>
                    <a:pt x="0" y="0"/>
                  </a:moveTo>
                  <a:lnTo>
                    <a:pt x="0" y="6776923"/>
                  </a:lnTo>
                  <a:lnTo>
                    <a:pt x="6819684" y="6776923"/>
                  </a:lnTo>
                  <a:lnTo>
                    <a:pt x="6818947" y="6707124"/>
                  </a:lnTo>
                  <a:lnTo>
                    <a:pt x="6817804" y="6650901"/>
                  </a:lnTo>
                  <a:lnTo>
                    <a:pt x="6816217" y="6594779"/>
                  </a:lnTo>
                  <a:lnTo>
                    <a:pt x="6814159" y="6538785"/>
                  </a:lnTo>
                  <a:lnTo>
                    <a:pt x="6811670" y="6482892"/>
                  </a:lnTo>
                  <a:lnTo>
                    <a:pt x="6808736" y="6427127"/>
                  </a:lnTo>
                  <a:lnTo>
                    <a:pt x="6805358" y="6371488"/>
                  </a:lnTo>
                  <a:lnTo>
                    <a:pt x="6801510" y="6315964"/>
                  </a:lnTo>
                  <a:lnTo>
                    <a:pt x="6797255" y="6260566"/>
                  </a:lnTo>
                  <a:lnTo>
                    <a:pt x="6792544" y="6205283"/>
                  </a:lnTo>
                  <a:lnTo>
                    <a:pt x="6787388" y="6150140"/>
                  </a:lnTo>
                  <a:lnTo>
                    <a:pt x="6781800" y="6095111"/>
                  </a:lnTo>
                  <a:lnTo>
                    <a:pt x="6775767" y="6040208"/>
                  </a:lnTo>
                  <a:lnTo>
                    <a:pt x="6769315" y="5985459"/>
                  </a:lnTo>
                  <a:lnTo>
                    <a:pt x="6762432" y="5930823"/>
                  </a:lnTo>
                  <a:lnTo>
                    <a:pt x="6755104" y="5876328"/>
                  </a:lnTo>
                  <a:lnTo>
                    <a:pt x="6747370" y="5821972"/>
                  </a:lnTo>
                  <a:lnTo>
                    <a:pt x="6739191" y="5767755"/>
                  </a:lnTo>
                  <a:lnTo>
                    <a:pt x="6730593" y="5713679"/>
                  </a:lnTo>
                  <a:lnTo>
                    <a:pt x="6721576" y="5659742"/>
                  </a:lnTo>
                  <a:lnTo>
                    <a:pt x="6712127" y="5605945"/>
                  </a:lnTo>
                  <a:lnTo>
                    <a:pt x="6702272" y="5552300"/>
                  </a:lnTo>
                  <a:lnTo>
                    <a:pt x="6691985" y="5498795"/>
                  </a:lnTo>
                  <a:lnTo>
                    <a:pt x="6681304" y="5445455"/>
                  </a:lnTo>
                  <a:lnTo>
                    <a:pt x="6670192" y="5392254"/>
                  </a:lnTo>
                  <a:lnTo>
                    <a:pt x="6658673" y="5339207"/>
                  </a:lnTo>
                  <a:lnTo>
                    <a:pt x="6646735" y="5286311"/>
                  </a:lnTo>
                  <a:lnTo>
                    <a:pt x="6634391" y="5233581"/>
                  </a:lnTo>
                  <a:lnTo>
                    <a:pt x="6621653" y="5181003"/>
                  </a:lnTo>
                  <a:lnTo>
                    <a:pt x="6608495" y="5128577"/>
                  </a:lnTo>
                  <a:lnTo>
                    <a:pt x="6594932" y="5076317"/>
                  </a:lnTo>
                  <a:lnTo>
                    <a:pt x="6580987" y="5024221"/>
                  </a:lnTo>
                  <a:lnTo>
                    <a:pt x="6566623" y="4972304"/>
                  </a:lnTo>
                  <a:lnTo>
                    <a:pt x="6551866" y="4920538"/>
                  </a:lnTo>
                  <a:lnTo>
                    <a:pt x="6536715" y="4868951"/>
                  </a:lnTo>
                  <a:lnTo>
                    <a:pt x="6521170" y="4817529"/>
                  </a:lnTo>
                  <a:lnTo>
                    <a:pt x="6505219" y="4766271"/>
                  </a:lnTo>
                  <a:lnTo>
                    <a:pt x="6488887" y="4715192"/>
                  </a:lnTo>
                  <a:lnTo>
                    <a:pt x="6472174" y="4664278"/>
                  </a:lnTo>
                  <a:lnTo>
                    <a:pt x="6455067" y="4613554"/>
                  </a:lnTo>
                  <a:lnTo>
                    <a:pt x="6437566" y="4563008"/>
                  </a:lnTo>
                  <a:lnTo>
                    <a:pt x="6419684" y="4512652"/>
                  </a:lnTo>
                  <a:lnTo>
                    <a:pt x="6401435" y="4462462"/>
                  </a:lnTo>
                  <a:lnTo>
                    <a:pt x="6382791" y="4412462"/>
                  </a:lnTo>
                  <a:lnTo>
                    <a:pt x="6363766" y="4362653"/>
                  </a:lnTo>
                  <a:lnTo>
                    <a:pt x="6344361" y="4313021"/>
                  </a:lnTo>
                  <a:lnTo>
                    <a:pt x="6324587" y="4263593"/>
                  </a:lnTo>
                  <a:lnTo>
                    <a:pt x="6304432" y="4214342"/>
                  </a:lnTo>
                  <a:lnTo>
                    <a:pt x="6283921" y="4165295"/>
                  </a:lnTo>
                  <a:lnTo>
                    <a:pt x="6263017" y="4116425"/>
                  </a:lnTo>
                  <a:lnTo>
                    <a:pt x="6241757" y="4067771"/>
                  </a:lnTo>
                  <a:lnTo>
                    <a:pt x="6220142" y="4019308"/>
                  </a:lnTo>
                  <a:lnTo>
                    <a:pt x="6198146" y="3971035"/>
                  </a:lnTo>
                  <a:lnTo>
                    <a:pt x="6175794" y="3922991"/>
                  </a:lnTo>
                  <a:lnTo>
                    <a:pt x="6153073" y="3875125"/>
                  </a:lnTo>
                  <a:lnTo>
                    <a:pt x="6129997" y="3827475"/>
                  </a:lnTo>
                  <a:lnTo>
                    <a:pt x="6106566" y="3780040"/>
                  </a:lnTo>
                  <a:lnTo>
                    <a:pt x="6082779" y="3732796"/>
                  </a:lnTo>
                  <a:lnTo>
                    <a:pt x="6058636" y="3685768"/>
                  </a:lnTo>
                  <a:lnTo>
                    <a:pt x="6034138" y="3638956"/>
                  </a:lnTo>
                  <a:lnTo>
                    <a:pt x="6009284" y="3592360"/>
                  </a:lnTo>
                  <a:lnTo>
                    <a:pt x="5984100" y="3545966"/>
                  </a:lnTo>
                  <a:lnTo>
                    <a:pt x="5958547" y="3499802"/>
                  </a:lnTo>
                  <a:lnTo>
                    <a:pt x="5932665" y="3453853"/>
                  </a:lnTo>
                  <a:lnTo>
                    <a:pt x="5906427" y="3408133"/>
                  </a:lnTo>
                  <a:lnTo>
                    <a:pt x="5879846" y="3362629"/>
                  </a:lnTo>
                  <a:lnTo>
                    <a:pt x="5852922" y="3317341"/>
                  </a:lnTo>
                  <a:lnTo>
                    <a:pt x="5825680" y="3272307"/>
                  </a:lnTo>
                  <a:lnTo>
                    <a:pt x="5798083" y="3227476"/>
                  </a:lnTo>
                  <a:lnTo>
                    <a:pt x="5770156" y="3182874"/>
                  </a:lnTo>
                  <a:lnTo>
                    <a:pt x="5741898" y="3138512"/>
                  </a:lnTo>
                  <a:lnTo>
                    <a:pt x="5713310" y="3094380"/>
                  </a:lnTo>
                  <a:lnTo>
                    <a:pt x="5684380" y="3050489"/>
                  </a:lnTo>
                  <a:lnTo>
                    <a:pt x="5655132" y="3006839"/>
                  </a:lnTo>
                  <a:lnTo>
                    <a:pt x="5625566" y="2963417"/>
                  </a:lnTo>
                  <a:lnTo>
                    <a:pt x="5595645" y="2920238"/>
                  </a:lnTo>
                  <a:lnTo>
                    <a:pt x="5565432" y="2877299"/>
                  </a:lnTo>
                  <a:lnTo>
                    <a:pt x="5534888" y="2834614"/>
                  </a:lnTo>
                  <a:lnTo>
                    <a:pt x="5504014" y="2792158"/>
                  </a:lnTo>
                  <a:lnTo>
                    <a:pt x="5472836" y="2749969"/>
                  </a:lnTo>
                  <a:lnTo>
                    <a:pt x="5441340" y="2708008"/>
                  </a:lnTo>
                  <a:lnTo>
                    <a:pt x="5409526" y="2666314"/>
                  </a:lnTo>
                  <a:lnTo>
                    <a:pt x="5377408" y="2624874"/>
                  </a:lnTo>
                  <a:lnTo>
                    <a:pt x="5344960" y="2583675"/>
                  </a:lnTo>
                  <a:lnTo>
                    <a:pt x="5312219" y="2542743"/>
                  </a:lnTo>
                  <a:lnTo>
                    <a:pt x="5279174" y="2502052"/>
                  </a:lnTo>
                  <a:lnTo>
                    <a:pt x="5245811" y="2461641"/>
                  </a:lnTo>
                  <a:lnTo>
                    <a:pt x="5212156" y="2421483"/>
                  </a:lnTo>
                  <a:lnTo>
                    <a:pt x="5178183" y="2381592"/>
                  </a:lnTo>
                  <a:lnTo>
                    <a:pt x="5143931" y="2341956"/>
                  </a:lnTo>
                  <a:lnTo>
                    <a:pt x="5109375" y="2302598"/>
                  </a:lnTo>
                  <a:lnTo>
                    <a:pt x="5074513" y="2263508"/>
                  </a:lnTo>
                  <a:lnTo>
                    <a:pt x="5039360" y="2224684"/>
                  </a:lnTo>
                  <a:lnTo>
                    <a:pt x="5003914" y="2186127"/>
                  </a:lnTo>
                  <a:lnTo>
                    <a:pt x="4968189" y="2147849"/>
                  </a:lnTo>
                  <a:lnTo>
                    <a:pt x="4932159" y="2109851"/>
                  </a:lnTo>
                  <a:lnTo>
                    <a:pt x="4895850" y="2072131"/>
                  </a:lnTo>
                  <a:lnTo>
                    <a:pt x="4859248" y="2034679"/>
                  </a:lnTo>
                  <a:lnTo>
                    <a:pt x="4822367" y="1997519"/>
                  </a:lnTo>
                  <a:lnTo>
                    <a:pt x="4785207" y="1960626"/>
                  </a:lnTo>
                  <a:lnTo>
                    <a:pt x="4747742" y="1924037"/>
                  </a:lnTo>
                  <a:lnTo>
                    <a:pt x="4710023" y="1887715"/>
                  </a:lnTo>
                  <a:lnTo>
                    <a:pt x="4672025" y="1851685"/>
                  </a:lnTo>
                  <a:lnTo>
                    <a:pt x="4633747" y="1815960"/>
                  </a:lnTo>
                  <a:lnTo>
                    <a:pt x="4595190" y="1780514"/>
                  </a:lnTo>
                  <a:lnTo>
                    <a:pt x="4556379" y="1745361"/>
                  </a:lnTo>
                  <a:lnTo>
                    <a:pt x="4517275" y="1710512"/>
                  </a:lnTo>
                  <a:lnTo>
                    <a:pt x="4477918" y="1675942"/>
                  </a:lnTo>
                  <a:lnTo>
                    <a:pt x="4438294" y="1641690"/>
                  </a:lnTo>
                  <a:lnTo>
                    <a:pt x="4398391" y="1607718"/>
                  </a:lnTo>
                  <a:lnTo>
                    <a:pt x="4358233" y="1574050"/>
                  </a:lnTo>
                  <a:lnTo>
                    <a:pt x="4317822" y="1540700"/>
                  </a:lnTo>
                  <a:lnTo>
                    <a:pt x="4277144" y="1507655"/>
                  </a:lnTo>
                  <a:lnTo>
                    <a:pt x="4236212" y="1474914"/>
                  </a:lnTo>
                  <a:lnTo>
                    <a:pt x="4195013" y="1442478"/>
                  </a:lnTo>
                  <a:lnTo>
                    <a:pt x="4153573" y="1410347"/>
                  </a:lnTo>
                  <a:lnTo>
                    <a:pt x="4111866" y="1378534"/>
                  </a:lnTo>
                  <a:lnTo>
                    <a:pt x="4069918" y="1347038"/>
                  </a:lnTo>
                  <a:lnTo>
                    <a:pt x="4027716" y="1315847"/>
                  </a:lnTo>
                  <a:lnTo>
                    <a:pt x="3985272" y="1284986"/>
                  </a:lnTo>
                  <a:lnTo>
                    <a:pt x="3942588" y="1254455"/>
                  </a:lnTo>
                  <a:lnTo>
                    <a:pt x="3899636" y="1224216"/>
                  </a:lnTo>
                  <a:lnTo>
                    <a:pt x="3856456" y="1194320"/>
                  </a:lnTo>
                  <a:lnTo>
                    <a:pt x="3813048" y="1164742"/>
                  </a:lnTo>
                  <a:lnTo>
                    <a:pt x="3769385" y="1135494"/>
                  </a:lnTo>
                  <a:lnTo>
                    <a:pt x="3725494" y="1106563"/>
                  </a:lnTo>
                  <a:lnTo>
                    <a:pt x="3681361" y="1077976"/>
                  </a:lnTo>
                  <a:lnTo>
                    <a:pt x="3637000" y="1049718"/>
                  </a:lnTo>
                  <a:lnTo>
                    <a:pt x="3592398" y="1021791"/>
                  </a:lnTo>
                  <a:lnTo>
                    <a:pt x="3547592" y="994206"/>
                  </a:lnTo>
                  <a:lnTo>
                    <a:pt x="3502533" y="966939"/>
                  </a:lnTo>
                  <a:lnTo>
                    <a:pt x="3457257" y="940015"/>
                  </a:lnTo>
                  <a:lnTo>
                    <a:pt x="3411753" y="913447"/>
                  </a:lnTo>
                  <a:lnTo>
                    <a:pt x="3366020" y="887209"/>
                  </a:lnTo>
                  <a:lnTo>
                    <a:pt x="3320084" y="861326"/>
                  </a:lnTo>
                  <a:lnTo>
                    <a:pt x="3273907" y="835787"/>
                  </a:lnTo>
                  <a:lnTo>
                    <a:pt x="3227527" y="810577"/>
                  </a:lnTo>
                  <a:lnTo>
                    <a:pt x="3180918" y="785723"/>
                  </a:lnTo>
                  <a:lnTo>
                    <a:pt x="3134118" y="761238"/>
                  </a:lnTo>
                  <a:lnTo>
                    <a:pt x="3087090" y="737095"/>
                  </a:lnTo>
                  <a:lnTo>
                    <a:pt x="3039859" y="713295"/>
                  </a:lnTo>
                  <a:lnTo>
                    <a:pt x="2992412" y="689863"/>
                  </a:lnTo>
                  <a:lnTo>
                    <a:pt x="2944761" y="666788"/>
                  </a:lnTo>
                  <a:lnTo>
                    <a:pt x="2896895" y="644080"/>
                  </a:lnTo>
                  <a:lnTo>
                    <a:pt x="2848838" y="621715"/>
                  </a:lnTo>
                  <a:lnTo>
                    <a:pt x="2800578" y="599732"/>
                  </a:lnTo>
                  <a:lnTo>
                    <a:pt x="2752115" y="578103"/>
                  </a:lnTo>
                  <a:lnTo>
                    <a:pt x="2703449" y="556844"/>
                  </a:lnTo>
                  <a:lnTo>
                    <a:pt x="2654592" y="535952"/>
                  </a:lnTo>
                  <a:lnTo>
                    <a:pt x="2605532" y="515429"/>
                  </a:lnTo>
                  <a:lnTo>
                    <a:pt x="2556294" y="495287"/>
                  </a:lnTo>
                  <a:lnTo>
                    <a:pt x="2506865" y="475513"/>
                  </a:lnTo>
                  <a:lnTo>
                    <a:pt x="2457234" y="456107"/>
                  </a:lnTo>
                  <a:lnTo>
                    <a:pt x="2407424" y="437083"/>
                  </a:lnTo>
                  <a:lnTo>
                    <a:pt x="2357424" y="418439"/>
                  </a:lnTo>
                  <a:lnTo>
                    <a:pt x="2307234" y="400176"/>
                  </a:lnTo>
                  <a:lnTo>
                    <a:pt x="2256878" y="382295"/>
                  </a:lnTo>
                  <a:lnTo>
                    <a:pt x="2206320" y="364794"/>
                  </a:lnTo>
                  <a:lnTo>
                    <a:pt x="2155596" y="347700"/>
                  </a:lnTo>
                  <a:lnTo>
                    <a:pt x="2104694" y="330974"/>
                  </a:lnTo>
                  <a:lnTo>
                    <a:pt x="2053615" y="314642"/>
                  </a:lnTo>
                  <a:lnTo>
                    <a:pt x="2002370" y="298691"/>
                  </a:lnTo>
                  <a:lnTo>
                    <a:pt x="1950935" y="283146"/>
                  </a:lnTo>
                  <a:lnTo>
                    <a:pt x="1899348" y="267995"/>
                  </a:lnTo>
                  <a:lnTo>
                    <a:pt x="1847595" y="253237"/>
                  </a:lnTo>
                  <a:lnTo>
                    <a:pt x="1795652" y="238886"/>
                  </a:lnTo>
                  <a:lnTo>
                    <a:pt x="1743570" y="224917"/>
                  </a:lnTo>
                  <a:lnTo>
                    <a:pt x="1691309" y="211353"/>
                  </a:lnTo>
                  <a:lnTo>
                    <a:pt x="1638896" y="198221"/>
                  </a:lnTo>
                  <a:lnTo>
                    <a:pt x="1586318" y="185458"/>
                  </a:lnTo>
                  <a:lnTo>
                    <a:pt x="1533575" y="173126"/>
                  </a:lnTo>
                  <a:lnTo>
                    <a:pt x="1480693" y="161188"/>
                  </a:lnTo>
                  <a:lnTo>
                    <a:pt x="1427632" y="149669"/>
                  </a:lnTo>
                  <a:lnTo>
                    <a:pt x="1374432" y="138556"/>
                  </a:lnTo>
                  <a:lnTo>
                    <a:pt x="1321092" y="127863"/>
                  </a:lnTo>
                  <a:lnTo>
                    <a:pt x="1267587" y="117589"/>
                  </a:lnTo>
                  <a:lnTo>
                    <a:pt x="1213942" y="107721"/>
                  </a:lnTo>
                  <a:lnTo>
                    <a:pt x="1160145" y="98285"/>
                  </a:lnTo>
                  <a:lnTo>
                    <a:pt x="1106220" y="89268"/>
                  </a:lnTo>
                  <a:lnTo>
                    <a:pt x="1052131" y="80670"/>
                  </a:lnTo>
                  <a:lnTo>
                    <a:pt x="997915" y="72491"/>
                  </a:lnTo>
                  <a:lnTo>
                    <a:pt x="943559" y="64744"/>
                  </a:lnTo>
                  <a:lnTo>
                    <a:pt x="889076" y="57429"/>
                  </a:lnTo>
                  <a:lnTo>
                    <a:pt x="834440" y="50546"/>
                  </a:lnTo>
                  <a:lnTo>
                    <a:pt x="779678" y="44081"/>
                  </a:lnTo>
                  <a:lnTo>
                    <a:pt x="724789" y="38061"/>
                  </a:lnTo>
                  <a:lnTo>
                    <a:pt x="669759" y="32473"/>
                  </a:lnTo>
                  <a:lnTo>
                    <a:pt x="614616" y="27330"/>
                  </a:lnTo>
                  <a:lnTo>
                    <a:pt x="559333" y="22605"/>
                  </a:lnTo>
                  <a:lnTo>
                    <a:pt x="503923" y="18338"/>
                  </a:lnTo>
                  <a:lnTo>
                    <a:pt x="448398" y="14516"/>
                  </a:lnTo>
                  <a:lnTo>
                    <a:pt x="392760" y="11112"/>
                  </a:lnTo>
                  <a:lnTo>
                    <a:pt x="336994" y="8178"/>
                  </a:lnTo>
                  <a:lnTo>
                    <a:pt x="281114" y="5689"/>
                  </a:lnTo>
                  <a:lnTo>
                    <a:pt x="225120" y="3644"/>
                  </a:lnTo>
                  <a:lnTo>
                    <a:pt x="168998" y="2057"/>
                  </a:lnTo>
                  <a:lnTo>
                    <a:pt x="112763" y="914"/>
                  </a:lnTo>
                  <a:lnTo>
                    <a:pt x="5643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17810" y="1625601"/>
            <a:ext cx="5504180" cy="4939813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599418" marR="591801" algn="ctr">
              <a:lnSpc>
                <a:spcPct val="99700"/>
              </a:lnSpc>
              <a:spcBef>
                <a:spcPts val="120"/>
              </a:spcBef>
            </a:pPr>
            <a:r>
              <a:rPr sz="5000" dirty="0">
                <a:solidFill>
                  <a:srgbClr val="404159"/>
                </a:solidFill>
                <a:latin typeface="Lucida Sans Unicode"/>
                <a:cs typeface="Lucida Sans Unicode"/>
              </a:rPr>
              <a:t>Требования к </a:t>
            </a:r>
            <a:r>
              <a:rPr sz="5000" spc="-155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рабочим </a:t>
            </a:r>
            <a:r>
              <a:rPr sz="5400" dirty="0">
                <a:solidFill>
                  <a:srgbClr val="404159"/>
                </a:solidFill>
                <a:latin typeface="Lucida Sans Unicode"/>
                <a:cs typeface="Lucida Sans Unicode"/>
              </a:rPr>
              <a:t> п</a:t>
            </a: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рогр</a:t>
            </a:r>
            <a:r>
              <a:rPr sz="5400" dirty="0">
                <a:solidFill>
                  <a:srgbClr val="404159"/>
                </a:solidFill>
                <a:latin typeface="Lucida Sans Unicode"/>
                <a:cs typeface="Lucida Sans Unicode"/>
              </a:rPr>
              <a:t>аммам  </a:t>
            </a: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учебных </a:t>
            </a:r>
            <a:r>
              <a:rPr sz="54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предметов</a:t>
            </a:r>
            <a:endParaRPr sz="5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(по</a:t>
            </a:r>
            <a:r>
              <a:rPr sz="5400" spc="-5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54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ФГОС-2022)</a:t>
            </a:r>
            <a:endParaRPr sz="5400" dirty="0">
              <a:latin typeface="Lucida Sans Unicode"/>
              <a:cs typeface="Lucida Sans Unicod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028700"/>
            <a:ext cx="7772400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10286803"/>
            <a:ext cx="1028700" cy="635"/>
          </a:xfrm>
          <a:custGeom>
            <a:avLst/>
            <a:gdLst/>
            <a:ahLst/>
            <a:cxnLst/>
            <a:rect l="l" t="t" r="r" b="b"/>
            <a:pathLst>
              <a:path w="1028700" h="634">
                <a:moveTo>
                  <a:pt x="1028700" y="0"/>
                </a:moveTo>
                <a:lnTo>
                  <a:pt x="0" y="0"/>
                </a:lnTo>
                <a:lnTo>
                  <a:pt x="0" y="203"/>
                </a:lnTo>
                <a:lnTo>
                  <a:pt x="1028700" y="203"/>
                </a:lnTo>
                <a:lnTo>
                  <a:pt x="1028700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5257800"/>
          </a:xfrm>
          <a:custGeom>
            <a:avLst/>
            <a:gdLst/>
            <a:ahLst/>
            <a:cxnLst/>
            <a:rect l="l" t="t" r="r" b="b"/>
            <a:pathLst>
              <a:path w="1028700" h="5257800">
                <a:moveTo>
                  <a:pt x="1028700" y="0"/>
                </a:moveTo>
                <a:lnTo>
                  <a:pt x="0" y="0"/>
                </a:lnTo>
                <a:lnTo>
                  <a:pt x="0" y="5257596"/>
                </a:lnTo>
                <a:lnTo>
                  <a:pt x="1028700" y="5257596"/>
                </a:lnTo>
                <a:lnTo>
                  <a:pt x="1028700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286803"/>
            <a:ext cx="1028700" cy="635"/>
          </a:xfrm>
          <a:custGeom>
            <a:avLst/>
            <a:gdLst/>
            <a:ahLst/>
            <a:cxnLst/>
            <a:rect l="l" t="t" r="r" b="b"/>
            <a:pathLst>
              <a:path w="1028700" h="634">
                <a:moveTo>
                  <a:pt x="1028700" y="0"/>
                </a:moveTo>
                <a:lnTo>
                  <a:pt x="0" y="0"/>
                </a:lnTo>
                <a:lnTo>
                  <a:pt x="0" y="203"/>
                </a:lnTo>
                <a:lnTo>
                  <a:pt x="1028700" y="203"/>
                </a:lnTo>
                <a:lnTo>
                  <a:pt x="1028700" y="0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028700" cy="10287000"/>
            <a:chOff x="0" y="0"/>
            <a:chExt cx="1028700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028700" cy="5257800"/>
            </a:xfrm>
            <a:custGeom>
              <a:avLst/>
              <a:gdLst/>
              <a:ahLst/>
              <a:cxnLst/>
              <a:rect l="l" t="t" r="r" b="b"/>
              <a:pathLst>
                <a:path w="1028700" h="5257800">
                  <a:moveTo>
                    <a:pt x="1028700" y="0"/>
                  </a:moveTo>
                  <a:lnTo>
                    <a:pt x="0" y="0"/>
                  </a:lnTo>
                  <a:lnTo>
                    <a:pt x="0" y="5257596"/>
                  </a:lnTo>
                  <a:lnTo>
                    <a:pt x="1028700" y="5257596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"/>
              <a:ext cx="1028700" cy="10287000"/>
            </a:xfrm>
            <a:custGeom>
              <a:avLst/>
              <a:gdLst/>
              <a:ahLst/>
              <a:cxnLst/>
              <a:rect l="l" t="t" r="r" b="b"/>
              <a:pathLst>
                <a:path w="1028700" h="10287000">
                  <a:moveTo>
                    <a:pt x="1028687" y="5257584"/>
                  </a:moveTo>
                  <a:lnTo>
                    <a:pt x="0" y="5257584"/>
                  </a:lnTo>
                  <a:lnTo>
                    <a:pt x="0" y="10286784"/>
                  </a:lnTo>
                  <a:lnTo>
                    <a:pt x="1028687" y="10286784"/>
                  </a:lnTo>
                  <a:lnTo>
                    <a:pt x="1028687" y="5257584"/>
                  </a:lnTo>
                  <a:close/>
                </a:path>
                <a:path w="1028700" h="10287000">
                  <a:moveTo>
                    <a:pt x="102868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028687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259300" y="5257596"/>
            <a:ext cx="1028700" cy="5029200"/>
          </a:xfrm>
          <a:custGeom>
            <a:avLst/>
            <a:gdLst/>
            <a:ahLst/>
            <a:cxnLst/>
            <a:rect l="l" t="t" r="r" b="b"/>
            <a:pathLst>
              <a:path w="1028700" h="5029200">
                <a:moveTo>
                  <a:pt x="1028700" y="0"/>
                </a:moveTo>
                <a:lnTo>
                  <a:pt x="0" y="0"/>
                </a:lnTo>
                <a:lnTo>
                  <a:pt x="0" y="5029200"/>
                </a:lnTo>
                <a:lnTo>
                  <a:pt x="1028700" y="5029200"/>
                </a:lnTo>
                <a:lnTo>
                  <a:pt x="102870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59288" y="165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1028700" y="1028687"/>
                </a:lnTo>
                <a:lnTo>
                  <a:pt x="102870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54695" y="1718436"/>
            <a:ext cx="1395349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424633" algn="l"/>
                <a:tab pos="9179902" algn="l"/>
              </a:tabLst>
            </a:pPr>
            <a:r>
              <a:rPr sz="3900" dirty="0"/>
              <a:t>С</a:t>
            </a:r>
            <a:r>
              <a:rPr sz="3900" spc="314" dirty="0"/>
              <a:t> </a:t>
            </a:r>
            <a:r>
              <a:rPr sz="3900" dirty="0"/>
              <a:t>о</a:t>
            </a:r>
            <a:r>
              <a:rPr sz="3900" spc="314" dirty="0"/>
              <a:t> </a:t>
            </a:r>
            <a:r>
              <a:rPr sz="3900" dirty="0"/>
              <a:t>д</a:t>
            </a:r>
            <a:r>
              <a:rPr sz="3900" spc="305" dirty="0"/>
              <a:t> </a:t>
            </a:r>
            <a:r>
              <a:rPr sz="3900" dirty="0"/>
              <a:t>е</a:t>
            </a:r>
            <a:r>
              <a:rPr sz="3900" spc="311" dirty="0"/>
              <a:t> </a:t>
            </a:r>
            <a:r>
              <a:rPr sz="3900" dirty="0"/>
              <a:t>р</a:t>
            </a:r>
            <a:r>
              <a:rPr sz="3900" spc="314" dirty="0"/>
              <a:t> </a:t>
            </a:r>
            <a:r>
              <a:rPr sz="3900" dirty="0"/>
              <a:t>ж</a:t>
            </a:r>
            <a:r>
              <a:rPr sz="3900" spc="305" dirty="0"/>
              <a:t> </a:t>
            </a:r>
            <a:r>
              <a:rPr sz="3900" dirty="0"/>
              <a:t>а</a:t>
            </a:r>
            <a:r>
              <a:rPr sz="3900" spc="305" dirty="0"/>
              <a:t> </a:t>
            </a:r>
            <a:r>
              <a:rPr sz="3900" dirty="0"/>
              <a:t>н</a:t>
            </a:r>
            <a:r>
              <a:rPr sz="3900" spc="314" dirty="0"/>
              <a:t> </a:t>
            </a:r>
            <a:r>
              <a:rPr sz="3900" dirty="0"/>
              <a:t>и</a:t>
            </a:r>
            <a:r>
              <a:rPr sz="3900" spc="314" dirty="0"/>
              <a:t> </a:t>
            </a:r>
            <a:r>
              <a:rPr sz="3900" dirty="0"/>
              <a:t>е	р</a:t>
            </a:r>
            <a:r>
              <a:rPr sz="3900" spc="314" dirty="0"/>
              <a:t> </a:t>
            </a:r>
            <a:r>
              <a:rPr sz="3900" dirty="0"/>
              <a:t>а</a:t>
            </a:r>
            <a:r>
              <a:rPr sz="3900" spc="305" dirty="0"/>
              <a:t> </a:t>
            </a:r>
            <a:r>
              <a:rPr sz="3900" dirty="0"/>
              <a:t>б</a:t>
            </a:r>
            <a:r>
              <a:rPr sz="3900" spc="314" dirty="0"/>
              <a:t> </a:t>
            </a:r>
            <a:r>
              <a:rPr sz="3900" dirty="0"/>
              <a:t>о</a:t>
            </a:r>
            <a:r>
              <a:rPr sz="3900" spc="314" dirty="0"/>
              <a:t> </a:t>
            </a:r>
            <a:r>
              <a:rPr sz="3900" dirty="0"/>
              <a:t>ч</a:t>
            </a:r>
            <a:r>
              <a:rPr sz="3900" spc="305" dirty="0"/>
              <a:t> </a:t>
            </a:r>
            <a:r>
              <a:rPr sz="3900" dirty="0"/>
              <a:t>е</a:t>
            </a:r>
            <a:r>
              <a:rPr sz="3900" spc="311" dirty="0"/>
              <a:t> </a:t>
            </a:r>
            <a:r>
              <a:rPr sz="3900" dirty="0"/>
              <a:t>й	п</a:t>
            </a:r>
            <a:r>
              <a:rPr sz="3900" spc="300" dirty="0"/>
              <a:t> </a:t>
            </a:r>
            <a:r>
              <a:rPr sz="3900" dirty="0"/>
              <a:t>р</a:t>
            </a:r>
            <a:r>
              <a:rPr sz="3900" spc="305" dirty="0"/>
              <a:t> </a:t>
            </a:r>
            <a:r>
              <a:rPr sz="3900" dirty="0"/>
              <a:t>о</a:t>
            </a:r>
            <a:r>
              <a:rPr sz="3900" spc="305" dirty="0"/>
              <a:t> </a:t>
            </a:r>
            <a:r>
              <a:rPr sz="3900" dirty="0"/>
              <a:t>г</a:t>
            </a:r>
            <a:r>
              <a:rPr sz="3900" spc="305" dirty="0"/>
              <a:t> </a:t>
            </a:r>
            <a:r>
              <a:rPr sz="3900" dirty="0"/>
              <a:t>р</a:t>
            </a:r>
            <a:r>
              <a:rPr sz="3900" spc="289" dirty="0"/>
              <a:t> </a:t>
            </a:r>
            <a:r>
              <a:rPr sz="3900" dirty="0"/>
              <a:t>а</a:t>
            </a:r>
            <a:r>
              <a:rPr sz="3900" spc="295" dirty="0"/>
              <a:t> </a:t>
            </a:r>
            <a:r>
              <a:rPr sz="3900" dirty="0"/>
              <a:t>м</a:t>
            </a:r>
            <a:r>
              <a:rPr sz="3900" spc="300" dirty="0"/>
              <a:t> </a:t>
            </a:r>
            <a:r>
              <a:rPr sz="3900" dirty="0"/>
              <a:t>м</a:t>
            </a:r>
            <a:r>
              <a:rPr sz="3900" spc="300" dirty="0"/>
              <a:t> </a:t>
            </a:r>
            <a:r>
              <a:rPr sz="3900" dirty="0"/>
              <a:t>ы</a:t>
            </a:r>
            <a:r>
              <a:rPr sz="3900" spc="300" dirty="0"/>
              <a:t> </a:t>
            </a:r>
            <a:r>
              <a:rPr sz="3900" dirty="0"/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3301" y="2980308"/>
            <a:ext cx="278066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0" marR="5080" indent="-342890"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1</a:t>
            </a:r>
            <a:r>
              <a:rPr sz="3600" spc="-5" dirty="0">
                <a:latin typeface="Calibri"/>
                <a:cs typeface="Calibri"/>
              </a:rPr>
              <a:t>)</a:t>
            </a:r>
            <a:r>
              <a:rPr sz="3600" dirty="0">
                <a:latin typeface="Calibri"/>
                <a:cs typeface="Calibri"/>
              </a:rPr>
              <a:t>с</a:t>
            </a:r>
            <a:r>
              <a:rPr sz="3600" spc="-100" dirty="0">
                <a:latin typeface="Calibri"/>
                <a:cs typeface="Calibri"/>
              </a:rPr>
              <a:t>о</a:t>
            </a:r>
            <a:r>
              <a:rPr sz="3600" spc="-45" dirty="0">
                <a:latin typeface="Calibri"/>
                <a:cs typeface="Calibri"/>
              </a:rPr>
              <a:t>д</a:t>
            </a:r>
            <a:r>
              <a:rPr sz="3600" spc="-5" dirty="0">
                <a:latin typeface="Calibri"/>
                <a:cs typeface="Calibri"/>
              </a:rPr>
              <a:t>е</a:t>
            </a:r>
            <a:r>
              <a:rPr sz="3600" spc="-20" dirty="0">
                <a:latin typeface="Calibri"/>
                <a:cs typeface="Calibri"/>
              </a:rPr>
              <a:t>р</a:t>
            </a:r>
            <a:r>
              <a:rPr sz="3600" spc="-45" dirty="0">
                <a:latin typeface="Calibri"/>
                <a:cs typeface="Calibri"/>
              </a:rPr>
              <a:t>ж</a:t>
            </a:r>
            <a:r>
              <a:rPr sz="3600" dirty="0">
                <a:latin typeface="Calibri"/>
                <a:cs typeface="Calibri"/>
              </a:rPr>
              <a:t>а</a:t>
            </a:r>
            <a:r>
              <a:rPr sz="3600" spc="-5" dirty="0">
                <a:latin typeface="Calibri"/>
                <a:cs typeface="Calibri"/>
              </a:rPr>
              <a:t>ние  </a:t>
            </a:r>
            <a:r>
              <a:rPr sz="3600" spc="-11" dirty="0">
                <a:latin typeface="Calibri"/>
                <a:cs typeface="Calibri"/>
              </a:rPr>
              <a:t>учебного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предмета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9234" y="2993111"/>
            <a:ext cx="3048000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2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планируемые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36" dirty="0">
                <a:latin typeface="Calibri"/>
                <a:cs typeface="Calibri"/>
              </a:rPr>
              <a:t>результаты 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освоения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учебного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предмета,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учебного </a:t>
            </a:r>
            <a:r>
              <a:rPr sz="3600" spc="-5" dirty="0">
                <a:latin typeface="Calibri"/>
                <a:cs typeface="Calibri"/>
              </a:rPr>
              <a:t>курса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(в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том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числе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внеурочной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деятельности), </a:t>
            </a:r>
            <a:r>
              <a:rPr sz="3600" spc="-11" dirty="0">
                <a:latin typeface="Calibri"/>
                <a:cs typeface="Calibri"/>
              </a:rPr>
              <a:t> учебного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модуля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8234" y="2993116"/>
            <a:ext cx="7731760" cy="6663362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0"/>
              </a:spcBef>
            </a:pPr>
            <a:r>
              <a:rPr sz="3600" dirty="0">
                <a:latin typeface="Calibri"/>
                <a:cs typeface="Calibri"/>
              </a:rPr>
              <a:t>3)</a:t>
            </a:r>
            <a:r>
              <a:rPr sz="3600" spc="-14" dirty="0">
                <a:latin typeface="Calibri"/>
                <a:cs typeface="Calibri"/>
              </a:rPr>
              <a:t> тематическое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планирование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указанием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количества</a:t>
            </a:r>
            <a:r>
              <a:rPr sz="3600" spc="14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академических </a:t>
            </a:r>
            <a:r>
              <a:rPr sz="3600" spc="-11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часов,</a:t>
            </a:r>
            <a:r>
              <a:rPr sz="3600" spc="-14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отводимых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на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освоение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каждой </a:t>
            </a:r>
            <a:r>
              <a:rPr sz="3600" spc="-14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темы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возможность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использования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по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этой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теме</a:t>
            </a:r>
            <a:r>
              <a:rPr sz="3600" spc="11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электронных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(цифровых)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образовательных</a:t>
            </a:r>
            <a:r>
              <a:rPr sz="3600" spc="-5" dirty="0">
                <a:latin typeface="Calibri"/>
                <a:cs typeface="Calibri"/>
              </a:rPr>
              <a:t> ресурсов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(мультимедийные</a:t>
            </a:r>
            <a:r>
              <a:rPr sz="3600" spc="36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программы,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электронные</a:t>
            </a:r>
            <a:r>
              <a:rPr sz="3600" spc="11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учебники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5" dirty="0">
                <a:latin typeface="Calibri"/>
                <a:cs typeface="Calibri"/>
              </a:rPr>
              <a:t>задачники,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электронные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библиотеки,</a:t>
            </a:r>
            <a:r>
              <a:rPr sz="3600" spc="36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виртуальные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лаборатории, </a:t>
            </a:r>
            <a:r>
              <a:rPr sz="3600" spc="-5" dirty="0">
                <a:latin typeface="Calibri"/>
                <a:cs typeface="Calibri"/>
              </a:rPr>
              <a:t>игровые программы,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коллекции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цифровых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образовательных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ресурсов)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7210" y="0"/>
            <a:ext cx="8860948" cy="10246449"/>
            <a:chOff x="9427612" y="40982"/>
            <a:chExt cx="8860947" cy="10246449"/>
          </a:xfrm>
        </p:grpSpPr>
        <p:sp>
          <p:nvSpPr>
            <p:cNvPr id="3" name="object 3"/>
            <p:cNvSpPr/>
            <p:nvPr/>
          </p:nvSpPr>
          <p:spPr>
            <a:xfrm>
              <a:off x="9429674" y="40982"/>
              <a:ext cx="8858885" cy="10246360"/>
            </a:xfrm>
            <a:custGeom>
              <a:avLst/>
              <a:gdLst/>
              <a:ahLst/>
              <a:cxnLst/>
              <a:rect l="l" t="t" r="r" b="b"/>
              <a:pathLst>
                <a:path w="8858885" h="10246360">
                  <a:moveTo>
                    <a:pt x="8858326" y="0"/>
                  </a:moveTo>
                  <a:lnTo>
                    <a:pt x="0" y="0"/>
                  </a:lnTo>
                  <a:lnTo>
                    <a:pt x="0" y="10246017"/>
                  </a:lnTo>
                  <a:lnTo>
                    <a:pt x="8858326" y="10246017"/>
                  </a:lnTo>
                  <a:lnTo>
                    <a:pt x="8858326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75264" y="41879"/>
              <a:ext cx="2413000" cy="2475865"/>
            </a:xfrm>
            <a:custGeom>
              <a:avLst/>
              <a:gdLst/>
              <a:ahLst/>
              <a:cxnLst/>
              <a:rect l="l" t="t" r="r" b="b"/>
              <a:pathLst>
                <a:path w="2413000" h="2475865">
                  <a:moveTo>
                    <a:pt x="2412733" y="0"/>
                  </a:moveTo>
                  <a:lnTo>
                    <a:pt x="0" y="0"/>
                  </a:lnTo>
                  <a:lnTo>
                    <a:pt x="457" y="48171"/>
                  </a:lnTo>
                  <a:lnTo>
                    <a:pt x="1828" y="96100"/>
                  </a:lnTo>
                  <a:lnTo>
                    <a:pt x="4102" y="143814"/>
                  </a:lnTo>
                  <a:lnTo>
                    <a:pt x="7264" y="191287"/>
                  </a:lnTo>
                  <a:lnTo>
                    <a:pt x="11328" y="238493"/>
                  </a:lnTo>
                  <a:lnTo>
                    <a:pt x="16268" y="285457"/>
                  </a:lnTo>
                  <a:lnTo>
                    <a:pt x="22085" y="332168"/>
                  </a:lnTo>
                  <a:lnTo>
                    <a:pt x="28752" y="378599"/>
                  </a:lnTo>
                  <a:lnTo>
                    <a:pt x="36283" y="424738"/>
                  </a:lnTo>
                  <a:lnTo>
                    <a:pt x="44640" y="470598"/>
                  </a:lnTo>
                  <a:lnTo>
                    <a:pt x="53860" y="516140"/>
                  </a:lnTo>
                  <a:lnTo>
                    <a:pt x="63906" y="561390"/>
                  </a:lnTo>
                  <a:lnTo>
                    <a:pt x="74764" y="606336"/>
                  </a:lnTo>
                  <a:lnTo>
                    <a:pt x="86436" y="650951"/>
                  </a:lnTo>
                  <a:lnTo>
                    <a:pt x="98920" y="695223"/>
                  </a:lnTo>
                  <a:lnTo>
                    <a:pt x="112179" y="739165"/>
                  </a:lnTo>
                  <a:lnTo>
                    <a:pt x="126250" y="782764"/>
                  </a:lnTo>
                  <a:lnTo>
                    <a:pt x="141097" y="825995"/>
                  </a:lnTo>
                  <a:lnTo>
                    <a:pt x="156705" y="868870"/>
                  </a:lnTo>
                  <a:lnTo>
                    <a:pt x="173075" y="911377"/>
                  </a:lnTo>
                  <a:lnTo>
                    <a:pt x="190207" y="953490"/>
                  </a:lnTo>
                  <a:lnTo>
                    <a:pt x="208089" y="995222"/>
                  </a:lnTo>
                  <a:lnTo>
                    <a:pt x="226707" y="1036548"/>
                  </a:lnTo>
                  <a:lnTo>
                    <a:pt x="246037" y="1077480"/>
                  </a:lnTo>
                  <a:lnTo>
                    <a:pt x="266115" y="1117993"/>
                  </a:lnTo>
                  <a:lnTo>
                    <a:pt x="286893" y="1158087"/>
                  </a:lnTo>
                  <a:lnTo>
                    <a:pt x="308381" y="1197737"/>
                  </a:lnTo>
                  <a:lnTo>
                    <a:pt x="330555" y="1236954"/>
                  </a:lnTo>
                  <a:lnTo>
                    <a:pt x="353428" y="1275740"/>
                  </a:lnTo>
                  <a:lnTo>
                    <a:pt x="376986" y="1314056"/>
                  </a:lnTo>
                  <a:lnTo>
                    <a:pt x="401205" y="1351889"/>
                  </a:lnTo>
                  <a:lnTo>
                    <a:pt x="426084" y="1389278"/>
                  </a:lnTo>
                  <a:lnTo>
                    <a:pt x="451624" y="1426171"/>
                  </a:lnTo>
                  <a:lnTo>
                    <a:pt x="477812" y="1462582"/>
                  </a:lnTo>
                  <a:lnTo>
                    <a:pt x="504634" y="1498498"/>
                  </a:lnTo>
                  <a:lnTo>
                    <a:pt x="532091" y="1533906"/>
                  </a:lnTo>
                  <a:lnTo>
                    <a:pt x="560171" y="1568792"/>
                  </a:lnTo>
                  <a:lnTo>
                    <a:pt x="588860" y="1603159"/>
                  </a:lnTo>
                  <a:lnTo>
                    <a:pt x="618159" y="1637004"/>
                  </a:lnTo>
                  <a:lnTo>
                    <a:pt x="648042" y="1670304"/>
                  </a:lnTo>
                  <a:lnTo>
                    <a:pt x="678535" y="1703057"/>
                  </a:lnTo>
                  <a:lnTo>
                    <a:pt x="709599" y="1735251"/>
                  </a:lnTo>
                  <a:lnTo>
                    <a:pt x="741222" y="1766900"/>
                  </a:lnTo>
                  <a:lnTo>
                    <a:pt x="773417" y="1797951"/>
                  </a:lnTo>
                  <a:lnTo>
                    <a:pt x="806183" y="1828431"/>
                  </a:lnTo>
                  <a:lnTo>
                    <a:pt x="839469" y="1858327"/>
                  </a:lnTo>
                  <a:lnTo>
                    <a:pt x="873315" y="1887626"/>
                  </a:lnTo>
                  <a:lnTo>
                    <a:pt x="907694" y="1916315"/>
                  </a:lnTo>
                  <a:lnTo>
                    <a:pt x="942581" y="1944395"/>
                  </a:lnTo>
                  <a:lnTo>
                    <a:pt x="977988" y="1971840"/>
                  </a:lnTo>
                  <a:lnTo>
                    <a:pt x="1013891" y="1998675"/>
                  </a:lnTo>
                  <a:lnTo>
                    <a:pt x="1050315" y="2024862"/>
                  </a:lnTo>
                  <a:lnTo>
                    <a:pt x="1087208" y="2050402"/>
                  </a:lnTo>
                  <a:lnTo>
                    <a:pt x="1124585" y="2075294"/>
                  </a:lnTo>
                  <a:lnTo>
                    <a:pt x="1162443" y="2099513"/>
                  </a:lnTo>
                  <a:lnTo>
                    <a:pt x="1200759" y="2123059"/>
                  </a:lnTo>
                  <a:lnTo>
                    <a:pt x="1239520" y="2145931"/>
                  </a:lnTo>
                  <a:lnTo>
                    <a:pt x="1278737" y="2168105"/>
                  </a:lnTo>
                  <a:lnTo>
                    <a:pt x="1318399" y="2189594"/>
                  </a:lnTo>
                  <a:lnTo>
                    <a:pt x="1358493" y="2210384"/>
                  </a:lnTo>
                  <a:lnTo>
                    <a:pt x="1398993" y="2230437"/>
                  </a:lnTo>
                  <a:lnTo>
                    <a:pt x="1439926" y="2249792"/>
                  </a:lnTo>
                  <a:lnTo>
                    <a:pt x="1481264" y="2268397"/>
                  </a:lnTo>
                  <a:lnTo>
                    <a:pt x="1522996" y="2286279"/>
                  </a:lnTo>
                  <a:lnTo>
                    <a:pt x="1565109" y="2303411"/>
                  </a:lnTo>
                  <a:lnTo>
                    <a:pt x="1607604" y="2319782"/>
                  </a:lnTo>
                  <a:lnTo>
                    <a:pt x="1650479" y="2335403"/>
                  </a:lnTo>
                  <a:lnTo>
                    <a:pt x="1693722" y="2350236"/>
                  </a:lnTo>
                  <a:lnTo>
                    <a:pt x="1737309" y="2364308"/>
                  </a:lnTo>
                  <a:lnTo>
                    <a:pt x="1781251" y="2377579"/>
                  </a:lnTo>
                  <a:lnTo>
                    <a:pt x="1825536" y="2390063"/>
                  </a:lnTo>
                  <a:lnTo>
                    <a:pt x="1870151" y="2401722"/>
                  </a:lnTo>
                  <a:lnTo>
                    <a:pt x="1915083" y="2412593"/>
                  </a:lnTo>
                  <a:lnTo>
                    <a:pt x="1960333" y="2422639"/>
                  </a:lnTo>
                  <a:lnTo>
                    <a:pt x="2005888" y="2431846"/>
                  </a:lnTo>
                  <a:lnTo>
                    <a:pt x="2051748" y="2440216"/>
                  </a:lnTo>
                  <a:lnTo>
                    <a:pt x="2097887" y="2447747"/>
                  </a:lnTo>
                  <a:lnTo>
                    <a:pt x="2144318" y="2454414"/>
                  </a:lnTo>
                  <a:lnTo>
                    <a:pt x="2191016" y="2460231"/>
                  </a:lnTo>
                  <a:lnTo>
                    <a:pt x="2237981" y="2465158"/>
                  </a:lnTo>
                  <a:lnTo>
                    <a:pt x="2285199" y="2469222"/>
                  </a:lnTo>
                  <a:lnTo>
                    <a:pt x="2332672" y="2472385"/>
                  </a:lnTo>
                  <a:lnTo>
                    <a:pt x="2380373" y="2474658"/>
                  </a:lnTo>
                  <a:lnTo>
                    <a:pt x="2412733" y="2475585"/>
                  </a:lnTo>
                  <a:lnTo>
                    <a:pt x="2412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27612" y="3510076"/>
              <a:ext cx="6819900" cy="6777355"/>
            </a:xfrm>
            <a:custGeom>
              <a:avLst/>
              <a:gdLst/>
              <a:ahLst/>
              <a:cxnLst/>
              <a:rect l="l" t="t" r="r" b="b"/>
              <a:pathLst>
                <a:path w="6819900" h="6777355">
                  <a:moveTo>
                    <a:pt x="0" y="0"/>
                  </a:moveTo>
                  <a:lnTo>
                    <a:pt x="0" y="6776923"/>
                  </a:lnTo>
                  <a:lnTo>
                    <a:pt x="6819684" y="6776923"/>
                  </a:lnTo>
                  <a:lnTo>
                    <a:pt x="6818947" y="6707124"/>
                  </a:lnTo>
                  <a:lnTo>
                    <a:pt x="6817804" y="6650901"/>
                  </a:lnTo>
                  <a:lnTo>
                    <a:pt x="6816217" y="6594779"/>
                  </a:lnTo>
                  <a:lnTo>
                    <a:pt x="6814159" y="6538785"/>
                  </a:lnTo>
                  <a:lnTo>
                    <a:pt x="6811670" y="6482892"/>
                  </a:lnTo>
                  <a:lnTo>
                    <a:pt x="6808736" y="6427127"/>
                  </a:lnTo>
                  <a:lnTo>
                    <a:pt x="6805358" y="6371488"/>
                  </a:lnTo>
                  <a:lnTo>
                    <a:pt x="6801510" y="6315964"/>
                  </a:lnTo>
                  <a:lnTo>
                    <a:pt x="6797255" y="6260566"/>
                  </a:lnTo>
                  <a:lnTo>
                    <a:pt x="6792544" y="6205283"/>
                  </a:lnTo>
                  <a:lnTo>
                    <a:pt x="6787388" y="6150140"/>
                  </a:lnTo>
                  <a:lnTo>
                    <a:pt x="6781800" y="6095111"/>
                  </a:lnTo>
                  <a:lnTo>
                    <a:pt x="6775767" y="6040208"/>
                  </a:lnTo>
                  <a:lnTo>
                    <a:pt x="6769315" y="5985459"/>
                  </a:lnTo>
                  <a:lnTo>
                    <a:pt x="6762432" y="5930823"/>
                  </a:lnTo>
                  <a:lnTo>
                    <a:pt x="6755104" y="5876328"/>
                  </a:lnTo>
                  <a:lnTo>
                    <a:pt x="6747370" y="5821972"/>
                  </a:lnTo>
                  <a:lnTo>
                    <a:pt x="6739191" y="5767755"/>
                  </a:lnTo>
                  <a:lnTo>
                    <a:pt x="6730593" y="5713679"/>
                  </a:lnTo>
                  <a:lnTo>
                    <a:pt x="6721576" y="5659742"/>
                  </a:lnTo>
                  <a:lnTo>
                    <a:pt x="6712127" y="5605945"/>
                  </a:lnTo>
                  <a:lnTo>
                    <a:pt x="6702272" y="5552300"/>
                  </a:lnTo>
                  <a:lnTo>
                    <a:pt x="6691985" y="5498795"/>
                  </a:lnTo>
                  <a:lnTo>
                    <a:pt x="6681304" y="5445455"/>
                  </a:lnTo>
                  <a:lnTo>
                    <a:pt x="6670192" y="5392254"/>
                  </a:lnTo>
                  <a:lnTo>
                    <a:pt x="6658673" y="5339207"/>
                  </a:lnTo>
                  <a:lnTo>
                    <a:pt x="6646735" y="5286311"/>
                  </a:lnTo>
                  <a:lnTo>
                    <a:pt x="6634391" y="5233581"/>
                  </a:lnTo>
                  <a:lnTo>
                    <a:pt x="6621653" y="5181003"/>
                  </a:lnTo>
                  <a:lnTo>
                    <a:pt x="6608495" y="5128577"/>
                  </a:lnTo>
                  <a:lnTo>
                    <a:pt x="6594932" y="5076317"/>
                  </a:lnTo>
                  <a:lnTo>
                    <a:pt x="6580987" y="5024221"/>
                  </a:lnTo>
                  <a:lnTo>
                    <a:pt x="6566623" y="4972304"/>
                  </a:lnTo>
                  <a:lnTo>
                    <a:pt x="6551866" y="4920538"/>
                  </a:lnTo>
                  <a:lnTo>
                    <a:pt x="6536715" y="4868951"/>
                  </a:lnTo>
                  <a:lnTo>
                    <a:pt x="6521170" y="4817529"/>
                  </a:lnTo>
                  <a:lnTo>
                    <a:pt x="6505219" y="4766271"/>
                  </a:lnTo>
                  <a:lnTo>
                    <a:pt x="6488887" y="4715192"/>
                  </a:lnTo>
                  <a:lnTo>
                    <a:pt x="6472174" y="4664278"/>
                  </a:lnTo>
                  <a:lnTo>
                    <a:pt x="6455067" y="4613554"/>
                  </a:lnTo>
                  <a:lnTo>
                    <a:pt x="6437566" y="4563008"/>
                  </a:lnTo>
                  <a:lnTo>
                    <a:pt x="6419684" y="4512652"/>
                  </a:lnTo>
                  <a:lnTo>
                    <a:pt x="6401435" y="4462462"/>
                  </a:lnTo>
                  <a:lnTo>
                    <a:pt x="6382791" y="4412462"/>
                  </a:lnTo>
                  <a:lnTo>
                    <a:pt x="6363766" y="4362653"/>
                  </a:lnTo>
                  <a:lnTo>
                    <a:pt x="6344361" y="4313021"/>
                  </a:lnTo>
                  <a:lnTo>
                    <a:pt x="6324587" y="4263593"/>
                  </a:lnTo>
                  <a:lnTo>
                    <a:pt x="6304432" y="4214342"/>
                  </a:lnTo>
                  <a:lnTo>
                    <a:pt x="6283921" y="4165295"/>
                  </a:lnTo>
                  <a:lnTo>
                    <a:pt x="6263017" y="4116425"/>
                  </a:lnTo>
                  <a:lnTo>
                    <a:pt x="6241757" y="4067771"/>
                  </a:lnTo>
                  <a:lnTo>
                    <a:pt x="6220142" y="4019308"/>
                  </a:lnTo>
                  <a:lnTo>
                    <a:pt x="6198146" y="3971035"/>
                  </a:lnTo>
                  <a:lnTo>
                    <a:pt x="6175794" y="3922991"/>
                  </a:lnTo>
                  <a:lnTo>
                    <a:pt x="6153073" y="3875125"/>
                  </a:lnTo>
                  <a:lnTo>
                    <a:pt x="6129997" y="3827475"/>
                  </a:lnTo>
                  <a:lnTo>
                    <a:pt x="6106566" y="3780040"/>
                  </a:lnTo>
                  <a:lnTo>
                    <a:pt x="6082779" y="3732796"/>
                  </a:lnTo>
                  <a:lnTo>
                    <a:pt x="6058636" y="3685768"/>
                  </a:lnTo>
                  <a:lnTo>
                    <a:pt x="6034138" y="3638956"/>
                  </a:lnTo>
                  <a:lnTo>
                    <a:pt x="6009284" y="3592360"/>
                  </a:lnTo>
                  <a:lnTo>
                    <a:pt x="5984100" y="3545966"/>
                  </a:lnTo>
                  <a:lnTo>
                    <a:pt x="5958547" y="3499802"/>
                  </a:lnTo>
                  <a:lnTo>
                    <a:pt x="5932665" y="3453853"/>
                  </a:lnTo>
                  <a:lnTo>
                    <a:pt x="5906427" y="3408133"/>
                  </a:lnTo>
                  <a:lnTo>
                    <a:pt x="5879846" y="3362629"/>
                  </a:lnTo>
                  <a:lnTo>
                    <a:pt x="5852922" y="3317341"/>
                  </a:lnTo>
                  <a:lnTo>
                    <a:pt x="5825680" y="3272307"/>
                  </a:lnTo>
                  <a:lnTo>
                    <a:pt x="5798083" y="3227476"/>
                  </a:lnTo>
                  <a:lnTo>
                    <a:pt x="5770156" y="3182874"/>
                  </a:lnTo>
                  <a:lnTo>
                    <a:pt x="5741898" y="3138512"/>
                  </a:lnTo>
                  <a:lnTo>
                    <a:pt x="5713310" y="3094380"/>
                  </a:lnTo>
                  <a:lnTo>
                    <a:pt x="5684380" y="3050489"/>
                  </a:lnTo>
                  <a:lnTo>
                    <a:pt x="5655132" y="3006839"/>
                  </a:lnTo>
                  <a:lnTo>
                    <a:pt x="5625566" y="2963417"/>
                  </a:lnTo>
                  <a:lnTo>
                    <a:pt x="5595645" y="2920238"/>
                  </a:lnTo>
                  <a:lnTo>
                    <a:pt x="5565432" y="2877299"/>
                  </a:lnTo>
                  <a:lnTo>
                    <a:pt x="5534888" y="2834614"/>
                  </a:lnTo>
                  <a:lnTo>
                    <a:pt x="5504014" y="2792158"/>
                  </a:lnTo>
                  <a:lnTo>
                    <a:pt x="5472836" y="2749969"/>
                  </a:lnTo>
                  <a:lnTo>
                    <a:pt x="5441340" y="2708008"/>
                  </a:lnTo>
                  <a:lnTo>
                    <a:pt x="5409526" y="2666314"/>
                  </a:lnTo>
                  <a:lnTo>
                    <a:pt x="5377408" y="2624874"/>
                  </a:lnTo>
                  <a:lnTo>
                    <a:pt x="5344960" y="2583675"/>
                  </a:lnTo>
                  <a:lnTo>
                    <a:pt x="5312219" y="2542743"/>
                  </a:lnTo>
                  <a:lnTo>
                    <a:pt x="5279174" y="2502052"/>
                  </a:lnTo>
                  <a:lnTo>
                    <a:pt x="5245811" y="2461641"/>
                  </a:lnTo>
                  <a:lnTo>
                    <a:pt x="5212156" y="2421483"/>
                  </a:lnTo>
                  <a:lnTo>
                    <a:pt x="5178183" y="2381592"/>
                  </a:lnTo>
                  <a:lnTo>
                    <a:pt x="5143931" y="2341956"/>
                  </a:lnTo>
                  <a:lnTo>
                    <a:pt x="5109375" y="2302598"/>
                  </a:lnTo>
                  <a:lnTo>
                    <a:pt x="5074513" y="2263508"/>
                  </a:lnTo>
                  <a:lnTo>
                    <a:pt x="5039360" y="2224684"/>
                  </a:lnTo>
                  <a:lnTo>
                    <a:pt x="5003914" y="2186127"/>
                  </a:lnTo>
                  <a:lnTo>
                    <a:pt x="4968189" y="2147849"/>
                  </a:lnTo>
                  <a:lnTo>
                    <a:pt x="4932159" y="2109851"/>
                  </a:lnTo>
                  <a:lnTo>
                    <a:pt x="4895850" y="2072131"/>
                  </a:lnTo>
                  <a:lnTo>
                    <a:pt x="4859248" y="2034679"/>
                  </a:lnTo>
                  <a:lnTo>
                    <a:pt x="4822367" y="1997519"/>
                  </a:lnTo>
                  <a:lnTo>
                    <a:pt x="4785207" y="1960626"/>
                  </a:lnTo>
                  <a:lnTo>
                    <a:pt x="4747742" y="1924037"/>
                  </a:lnTo>
                  <a:lnTo>
                    <a:pt x="4710023" y="1887715"/>
                  </a:lnTo>
                  <a:lnTo>
                    <a:pt x="4672025" y="1851685"/>
                  </a:lnTo>
                  <a:lnTo>
                    <a:pt x="4633747" y="1815960"/>
                  </a:lnTo>
                  <a:lnTo>
                    <a:pt x="4595190" y="1780514"/>
                  </a:lnTo>
                  <a:lnTo>
                    <a:pt x="4556379" y="1745361"/>
                  </a:lnTo>
                  <a:lnTo>
                    <a:pt x="4517275" y="1710512"/>
                  </a:lnTo>
                  <a:lnTo>
                    <a:pt x="4477918" y="1675942"/>
                  </a:lnTo>
                  <a:lnTo>
                    <a:pt x="4438294" y="1641690"/>
                  </a:lnTo>
                  <a:lnTo>
                    <a:pt x="4398391" y="1607718"/>
                  </a:lnTo>
                  <a:lnTo>
                    <a:pt x="4358233" y="1574050"/>
                  </a:lnTo>
                  <a:lnTo>
                    <a:pt x="4317822" y="1540700"/>
                  </a:lnTo>
                  <a:lnTo>
                    <a:pt x="4277144" y="1507655"/>
                  </a:lnTo>
                  <a:lnTo>
                    <a:pt x="4236212" y="1474914"/>
                  </a:lnTo>
                  <a:lnTo>
                    <a:pt x="4195013" y="1442478"/>
                  </a:lnTo>
                  <a:lnTo>
                    <a:pt x="4153573" y="1410347"/>
                  </a:lnTo>
                  <a:lnTo>
                    <a:pt x="4111866" y="1378534"/>
                  </a:lnTo>
                  <a:lnTo>
                    <a:pt x="4069918" y="1347038"/>
                  </a:lnTo>
                  <a:lnTo>
                    <a:pt x="4027716" y="1315847"/>
                  </a:lnTo>
                  <a:lnTo>
                    <a:pt x="3985272" y="1284986"/>
                  </a:lnTo>
                  <a:lnTo>
                    <a:pt x="3942588" y="1254455"/>
                  </a:lnTo>
                  <a:lnTo>
                    <a:pt x="3899636" y="1224216"/>
                  </a:lnTo>
                  <a:lnTo>
                    <a:pt x="3856456" y="1194320"/>
                  </a:lnTo>
                  <a:lnTo>
                    <a:pt x="3813048" y="1164742"/>
                  </a:lnTo>
                  <a:lnTo>
                    <a:pt x="3769385" y="1135494"/>
                  </a:lnTo>
                  <a:lnTo>
                    <a:pt x="3725494" y="1106563"/>
                  </a:lnTo>
                  <a:lnTo>
                    <a:pt x="3681361" y="1077976"/>
                  </a:lnTo>
                  <a:lnTo>
                    <a:pt x="3637000" y="1049718"/>
                  </a:lnTo>
                  <a:lnTo>
                    <a:pt x="3592398" y="1021791"/>
                  </a:lnTo>
                  <a:lnTo>
                    <a:pt x="3547592" y="994206"/>
                  </a:lnTo>
                  <a:lnTo>
                    <a:pt x="3502533" y="966939"/>
                  </a:lnTo>
                  <a:lnTo>
                    <a:pt x="3457257" y="940015"/>
                  </a:lnTo>
                  <a:lnTo>
                    <a:pt x="3411753" y="913447"/>
                  </a:lnTo>
                  <a:lnTo>
                    <a:pt x="3366020" y="887209"/>
                  </a:lnTo>
                  <a:lnTo>
                    <a:pt x="3320084" y="861326"/>
                  </a:lnTo>
                  <a:lnTo>
                    <a:pt x="3273907" y="835787"/>
                  </a:lnTo>
                  <a:lnTo>
                    <a:pt x="3227527" y="810577"/>
                  </a:lnTo>
                  <a:lnTo>
                    <a:pt x="3180918" y="785723"/>
                  </a:lnTo>
                  <a:lnTo>
                    <a:pt x="3134118" y="761238"/>
                  </a:lnTo>
                  <a:lnTo>
                    <a:pt x="3087090" y="737095"/>
                  </a:lnTo>
                  <a:lnTo>
                    <a:pt x="3039859" y="713295"/>
                  </a:lnTo>
                  <a:lnTo>
                    <a:pt x="2992412" y="689863"/>
                  </a:lnTo>
                  <a:lnTo>
                    <a:pt x="2944761" y="666788"/>
                  </a:lnTo>
                  <a:lnTo>
                    <a:pt x="2896895" y="644080"/>
                  </a:lnTo>
                  <a:lnTo>
                    <a:pt x="2848838" y="621715"/>
                  </a:lnTo>
                  <a:lnTo>
                    <a:pt x="2800578" y="599732"/>
                  </a:lnTo>
                  <a:lnTo>
                    <a:pt x="2752115" y="578103"/>
                  </a:lnTo>
                  <a:lnTo>
                    <a:pt x="2703449" y="556844"/>
                  </a:lnTo>
                  <a:lnTo>
                    <a:pt x="2654592" y="535952"/>
                  </a:lnTo>
                  <a:lnTo>
                    <a:pt x="2605532" y="515429"/>
                  </a:lnTo>
                  <a:lnTo>
                    <a:pt x="2556294" y="495287"/>
                  </a:lnTo>
                  <a:lnTo>
                    <a:pt x="2506865" y="475513"/>
                  </a:lnTo>
                  <a:lnTo>
                    <a:pt x="2457234" y="456107"/>
                  </a:lnTo>
                  <a:lnTo>
                    <a:pt x="2407424" y="437083"/>
                  </a:lnTo>
                  <a:lnTo>
                    <a:pt x="2357424" y="418439"/>
                  </a:lnTo>
                  <a:lnTo>
                    <a:pt x="2307234" y="400176"/>
                  </a:lnTo>
                  <a:lnTo>
                    <a:pt x="2256878" y="382295"/>
                  </a:lnTo>
                  <a:lnTo>
                    <a:pt x="2206320" y="364794"/>
                  </a:lnTo>
                  <a:lnTo>
                    <a:pt x="2155596" y="347700"/>
                  </a:lnTo>
                  <a:lnTo>
                    <a:pt x="2104694" y="330974"/>
                  </a:lnTo>
                  <a:lnTo>
                    <a:pt x="2053615" y="314642"/>
                  </a:lnTo>
                  <a:lnTo>
                    <a:pt x="2002370" y="298691"/>
                  </a:lnTo>
                  <a:lnTo>
                    <a:pt x="1950935" y="283146"/>
                  </a:lnTo>
                  <a:lnTo>
                    <a:pt x="1899348" y="267995"/>
                  </a:lnTo>
                  <a:lnTo>
                    <a:pt x="1847595" y="253237"/>
                  </a:lnTo>
                  <a:lnTo>
                    <a:pt x="1795652" y="238886"/>
                  </a:lnTo>
                  <a:lnTo>
                    <a:pt x="1743570" y="224917"/>
                  </a:lnTo>
                  <a:lnTo>
                    <a:pt x="1691309" y="211353"/>
                  </a:lnTo>
                  <a:lnTo>
                    <a:pt x="1638896" y="198221"/>
                  </a:lnTo>
                  <a:lnTo>
                    <a:pt x="1586318" y="185458"/>
                  </a:lnTo>
                  <a:lnTo>
                    <a:pt x="1533575" y="173126"/>
                  </a:lnTo>
                  <a:lnTo>
                    <a:pt x="1480693" y="161188"/>
                  </a:lnTo>
                  <a:lnTo>
                    <a:pt x="1427632" y="149669"/>
                  </a:lnTo>
                  <a:lnTo>
                    <a:pt x="1374432" y="138556"/>
                  </a:lnTo>
                  <a:lnTo>
                    <a:pt x="1321092" y="127863"/>
                  </a:lnTo>
                  <a:lnTo>
                    <a:pt x="1267587" y="117589"/>
                  </a:lnTo>
                  <a:lnTo>
                    <a:pt x="1213942" y="107721"/>
                  </a:lnTo>
                  <a:lnTo>
                    <a:pt x="1160145" y="98285"/>
                  </a:lnTo>
                  <a:lnTo>
                    <a:pt x="1106220" y="89268"/>
                  </a:lnTo>
                  <a:lnTo>
                    <a:pt x="1052131" y="80670"/>
                  </a:lnTo>
                  <a:lnTo>
                    <a:pt x="997915" y="72491"/>
                  </a:lnTo>
                  <a:lnTo>
                    <a:pt x="943559" y="64744"/>
                  </a:lnTo>
                  <a:lnTo>
                    <a:pt x="889076" y="57429"/>
                  </a:lnTo>
                  <a:lnTo>
                    <a:pt x="834440" y="50546"/>
                  </a:lnTo>
                  <a:lnTo>
                    <a:pt x="779678" y="44081"/>
                  </a:lnTo>
                  <a:lnTo>
                    <a:pt x="724789" y="38061"/>
                  </a:lnTo>
                  <a:lnTo>
                    <a:pt x="669759" y="32473"/>
                  </a:lnTo>
                  <a:lnTo>
                    <a:pt x="614616" y="27330"/>
                  </a:lnTo>
                  <a:lnTo>
                    <a:pt x="559333" y="22605"/>
                  </a:lnTo>
                  <a:lnTo>
                    <a:pt x="503923" y="18338"/>
                  </a:lnTo>
                  <a:lnTo>
                    <a:pt x="448398" y="14516"/>
                  </a:lnTo>
                  <a:lnTo>
                    <a:pt x="392760" y="11112"/>
                  </a:lnTo>
                  <a:lnTo>
                    <a:pt x="336994" y="8178"/>
                  </a:lnTo>
                  <a:lnTo>
                    <a:pt x="281114" y="5689"/>
                  </a:lnTo>
                  <a:lnTo>
                    <a:pt x="225120" y="3644"/>
                  </a:lnTo>
                  <a:lnTo>
                    <a:pt x="168998" y="2057"/>
                  </a:lnTo>
                  <a:lnTo>
                    <a:pt x="112763" y="914"/>
                  </a:lnTo>
                  <a:lnTo>
                    <a:pt x="5643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06032" y="1636274"/>
            <a:ext cx="6725920" cy="8361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39" algn="ctr">
              <a:spcBef>
                <a:spcPts val="100"/>
              </a:spcBef>
            </a:pP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Институт 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стратегии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 развития образования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РАО, опубликовал на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своем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сайте для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общественного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обсуждения </a:t>
            </a:r>
            <a:r>
              <a:rPr sz="4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примерные </a:t>
            </a:r>
            <a:r>
              <a:rPr sz="4500" spc="-138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sz="4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рабочие программы</a:t>
            </a:r>
            <a:r>
              <a:rPr sz="4500" spc="-5" dirty="0">
                <a:solidFill>
                  <a:srgbClr val="0000FF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по </a:t>
            </a:r>
            <a:r>
              <a:rPr sz="4500" spc="-138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ряду учебных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spc="-5" dirty="0" err="1">
                <a:solidFill>
                  <a:srgbClr val="404159"/>
                </a:solidFill>
                <a:latin typeface="Lucida Sans Unicode"/>
                <a:cs typeface="Lucida Sans Unicode"/>
              </a:rPr>
              <a:t>предметов</a:t>
            </a:r>
            <a:r>
              <a:rPr sz="4500" spc="-5" dirty="0" smtClean="0">
                <a:solidFill>
                  <a:srgbClr val="404159"/>
                </a:solidFill>
                <a:latin typeface="Lucida Sans Unicode"/>
                <a:cs typeface="Lucida Sans Unicode"/>
              </a:rPr>
              <a:t>.</a:t>
            </a:r>
            <a:endParaRPr lang="ru-RU" sz="4500" spc="-5" dirty="0" smtClean="0">
              <a:solidFill>
                <a:srgbClr val="404159"/>
              </a:solidFill>
              <a:latin typeface="Lucida Sans Unicode"/>
              <a:cs typeface="Lucida Sans Unicode"/>
            </a:endParaRPr>
          </a:p>
          <a:p>
            <a:pPr marL="12700" marR="5080" indent="-2539" algn="ctr">
              <a:spcBef>
                <a:spcPts val="100"/>
              </a:spcBef>
            </a:pPr>
            <a:endParaRPr lang="ru-RU" sz="4500" spc="-5" dirty="0">
              <a:solidFill>
                <a:srgbClr val="404159"/>
              </a:solidFill>
              <a:latin typeface="Lucida Sans Unicode"/>
              <a:cs typeface="Lucida Sans Unicode"/>
            </a:endParaRPr>
          </a:p>
          <a:p>
            <a:pPr marL="12700" marR="5080" indent="-2539" algn="ctr">
              <a:spcBef>
                <a:spcPts val="100"/>
              </a:spcBef>
            </a:pPr>
            <a:endParaRPr lang="ru-RU" sz="4500" spc="-5" dirty="0" smtClean="0">
              <a:solidFill>
                <a:srgbClr val="404159"/>
              </a:solidFill>
              <a:latin typeface="Lucida Sans Unicode"/>
              <a:cs typeface="Lucida Sans Unicode"/>
            </a:endParaRPr>
          </a:p>
          <a:p>
            <a:pPr marL="12700" marR="5080" indent="-2539" algn="ctr">
              <a:spcBef>
                <a:spcPts val="100"/>
              </a:spcBef>
            </a:pPr>
            <a:endParaRPr sz="4500" dirty="0">
              <a:latin typeface="Lucida Sans Unicode"/>
              <a:cs typeface="Lucida Sans Unicod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381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5000" y="8191500"/>
            <a:ext cx="6629400" cy="369330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  <a:hlinkClick r:id="rId4"/>
              </a:rPr>
              <a:t>https://edsoo.ru/constructor/23278</a:t>
            </a:r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8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«Функциональная грамотность: содержание, способы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формирования на уроках изо и музыки»</a:t>
            </a:r>
          </a:p>
          <a:p>
            <a:pPr algn="ctr"/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086103"/>
            <a:ext cx="12192000" cy="4103685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spc="-11" dirty="0" smtClean="0">
                <a:latin typeface="Times New Roman"/>
                <a:cs typeface="Times New Roman"/>
              </a:rPr>
              <a:t>Математическая </a:t>
            </a:r>
            <a:r>
              <a:rPr lang="ru-RU" sz="3900" b="1" dirty="0" smtClean="0">
                <a:latin typeface="Times New Roman"/>
                <a:cs typeface="Times New Roman"/>
              </a:rPr>
              <a:t>грамотность</a:t>
            </a:r>
          </a:p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spc="-5" dirty="0" smtClean="0">
                <a:latin typeface="Times New Roman"/>
                <a:cs typeface="Times New Roman"/>
              </a:rPr>
              <a:t>Читательская</a:t>
            </a:r>
            <a:r>
              <a:rPr lang="ru-RU" sz="3900" b="1" spc="-80" dirty="0" smtClean="0">
                <a:latin typeface="Times New Roman"/>
                <a:cs typeface="Times New Roman"/>
              </a:rPr>
              <a:t> </a:t>
            </a:r>
            <a:r>
              <a:rPr lang="ru-RU" sz="3900" b="1" dirty="0" smtClean="0">
                <a:latin typeface="Times New Roman"/>
                <a:cs typeface="Times New Roman"/>
              </a:rPr>
              <a:t>грамотность</a:t>
            </a:r>
          </a:p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spc="-5" dirty="0" err="1" smtClean="0">
                <a:latin typeface="Times New Roman"/>
                <a:cs typeface="Times New Roman"/>
              </a:rPr>
              <a:t>Естественно-научная</a:t>
            </a:r>
            <a:r>
              <a:rPr lang="ru-RU" sz="3900" b="1" spc="-100" dirty="0" smtClean="0">
                <a:latin typeface="Times New Roman"/>
                <a:cs typeface="Times New Roman"/>
              </a:rPr>
              <a:t> </a:t>
            </a:r>
            <a:r>
              <a:rPr lang="ru-RU" sz="3900" b="1" dirty="0" smtClean="0">
                <a:latin typeface="Times New Roman"/>
                <a:cs typeface="Times New Roman"/>
              </a:rPr>
              <a:t>грамотность</a:t>
            </a:r>
          </a:p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spc="-11" dirty="0" smtClean="0">
                <a:latin typeface="Times New Roman"/>
                <a:cs typeface="Times New Roman"/>
              </a:rPr>
              <a:t>Финансовая</a:t>
            </a:r>
            <a:r>
              <a:rPr lang="ru-RU" sz="3900" b="1" spc="-89" dirty="0" smtClean="0">
                <a:latin typeface="Times New Roman"/>
                <a:cs typeface="Times New Roman"/>
              </a:rPr>
              <a:t> </a:t>
            </a:r>
            <a:r>
              <a:rPr lang="ru-RU" sz="3900" b="1" dirty="0" smtClean="0">
                <a:latin typeface="Times New Roman"/>
                <a:cs typeface="Times New Roman"/>
              </a:rPr>
              <a:t>грамотность</a:t>
            </a:r>
          </a:p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spc="-25" dirty="0" smtClean="0">
                <a:latin typeface="Times New Roman"/>
                <a:cs typeface="Times New Roman"/>
              </a:rPr>
              <a:t>Глобальная</a:t>
            </a:r>
            <a:r>
              <a:rPr lang="ru-RU" sz="3900" b="1" spc="-36" dirty="0" smtClean="0">
                <a:latin typeface="Times New Roman"/>
                <a:cs typeface="Times New Roman"/>
              </a:rPr>
              <a:t> </a:t>
            </a:r>
            <a:r>
              <a:rPr lang="ru-RU" sz="3900" b="1" spc="-20" dirty="0" smtClean="0">
                <a:latin typeface="Times New Roman"/>
                <a:cs typeface="Times New Roman"/>
              </a:rPr>
              <a:t>компетенции</a:t>
            </a:r>
            <a:endParaRPr lang="ru-RU" sz="3900" b="1" dirty="0" smtClean="0">
              <a:latin typeface="Times New Roman"/>
              <a:cs typeface="Times New Roman"/>
            </a:endParaRPr>
          </a:p>
          <a:p>
            <a:pPr marL="12700">
              <a:spcBef>
                <a:spcPts val="700"/>
              </a:spcBef>
              <a:buFont typeface="Wingdings" pitchFamily="2" charset="2"/>
              <a:buChar char="ü"/>
            </a:pPr>
            <a:r>
              <a:rPr lang="ru-RU" sz="3900" b="1" dirty="0" err="1" smtClean="0">
                <a:latin typeface="Times New Roman"/>
                <a:cs typeface="Times New Roman"/>
              </a:rPr>
              <a:t>Креативное</a:t>
            </a:r>
            <a:r>
              <a:rPr lang="ru-RU" sz="3900" b="1" spc="-50" dirty="0" smtClean="0">
                <a:latin typeface="Times New Roman"/>
                <a:cs typeface="Times New Roman"/>
              </a:rPr>
              <a:t> </a:t>
            </a:r>
            <a:r>
              <a:rPr lang="ru-RU" sz="3900" b="1" spc="-5" dirty="0" smtClean="0">
                <a:latin typeface="Times New Roman"/>
                <a:cs typeface="Times New Roman"/>
              </a:rPr>
              <a:t>мышление</a:t>
            </a:r>
            <a:endParaRPr lang="ru-RU" sz="39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7188"/>
            <a:ext cx="16367838" cy="92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403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1025912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03405"/>
            <a:ext cx="9829800" cy="488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8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769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48300"/>
            <a:ext cx="11506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82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883" y="266700"/>
            <a:ext cx="1224491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600" y="723900"/>
            <a:ext cx="10287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Диалог как главный метод обучения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1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6572" y="5"/>
            <a:ext cx="17521804" cy="10287050"/>
            <a:chOff x="766571" y="0"/>
            <a:chExt cx="17521804" cy="10287050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6572" y="4101084"/>
              <a:ext cx="4204703" cy="226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17976" y="4101083"/>
              <a:ext cx="1664207" cy="22677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28871" y="4101083"/>
              <a:ext cx="3907535" cy="22677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1" y="5320283"/>
              <a:ext cx="12158470" cy="22677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2" y="6539483"/>
              <a:ext cx="7693139" cy="22677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9620" y="7702308"/>
              <a:ext cx="6917434" cy="22616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491853" y="4744208"/>
              <a:ext cx="3088577" cy="698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652661" y="4763068"/>
              <a:ext cx="2216162" cy="679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478450" y="5946042"/>
              <a:ext cx="10515968" cy="886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445196" y="7165247"/>
              <a:ext cx="6072682" cy="886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1478451" y="8531483"/>
              <a:ext cx="5484723" cy="6804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85500" y="0"/>
              <a:ext cx="10302875" cy="10283825"/>
            </a:xfrm>
            <a:custGeom>
              <a:avLst/>
              <a:gdLst/>
              <a:ahLst/>
              <a:cxnLst/>
              <a:rect l="l" t="t" r="r" b="b"/>
              <a:pathLst>
                <a:path w="10302875" h="10283825">
                  <a:moveTo>
                    <a:pt x="10302494" y="0"/>
                  </a:moveTo>
                  <a:lnTo>
                    <a:pt x="0" y="0"/>
                  </a:lnTo>
                  <a:lnTo>
                    <a:pt x="10302494" y="10283494"/>
                  </a:lnTo>
                  <a:lnTo>
                    <a:pt x="1030249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96796" y="4666030"/>
              <a:ext cx="5791200" cy="5621020"/>
            </a:xfrm>
            <a:custGeom>
              <a:avLst/>
              <a:gdLst/>
              <a:ahLst/>
              <a:cxnLst/>
              <a:rect l="l" t="t" r="r" b="b"/>
              <a:pathLst>
                <a:path w="5791200" h="5621020">
                  <a:moveTo>
                    <a:pt x="5791187" y="0"/>
                  </a:moveTo>
                  <a:lnTo>
                    <a:pt x="0" y="5620969"/>
                  </a:lnTo>
                  <a:lnTo>
                    <a:pt x="5791187" y="5620969"/>
                  </a:lnTo>
                  <a:lnTo>
                    <a:pt x="5791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514350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6667" y="2704"/>
              <a:ext cx="9138920" cy="10281920"/>
            </a:xfrm>
            <a:custGeom>
              <a:avLst/>
              <a:gdLst/>
              <a:ahLst/>
              <a:cxnLst/>
              <a:rect l="l" t="t" r="r" b="b"/>
              <a:pathLst>
                <a:path w="9138919" h="10281920">
                  <a:moveTo>
                    <a:pt x="2581275" y="10281488"/>
                  </a:moveTo>
                  <a:lnTo>
                    <a:pt x="2580830" y="10233000"/>
                  </a:lnTo>
                  <a:lnTo>
                    <a:pt x="2579484" y="10184727"/>
                  </a:lnTo>
                  <a:lnTo>
                    <a:pt x="2577274" y="10136670"/>
                  </a:lnTo>
                  <a:lnTo>
                    <a:pt x="2574188" y="10088842"/>
                  </a:lnTo>
                  <a:lnTo>
                    <a:pt x="2570226" y="10041280"/>
                  </a:lnTo>
                  <a:lnTo>
                    <a:pt x="2565425" y="9993947"/>
                  </a:lnTo>
                  <a:lnTo>
                    <a:pt x="2559786" y="9946869"/>
                  </a:lnTo>
                  <a:lnTo>
                    <a:pt x="2553284" y="9900044"/>
                  </a:lnTo>
                  <a:lnTo>
                    <a:pt x="2545956" y="9853511"/>
                  </a:lnTo>
                  <a:lnTo>
                    <a:pt x="2537790" y="9807245"/>
                  </a:lnTo>
                  <a:lnTo>
                    <a:pt x="2528836" y="9761271"/>
                  </a:lnTo>
                  <a:lnTo>
                    <a:pt x="2519032" y="9715602"/>
                  </a:lnTo>
                  <a:lnTo>
                    <a:pt x="2508466" y="9670224"/>
                  </a:lnTo>
                  <a:lnTo>
                    <a:pt x="2497074" y="9625152"/>
                  </a:lnTo>
                  <a:lnTo>
                    <a:pt x="2484932" y="9580423"/>
                  </a:lnTo>
                  <a:lnTo>
                    <a:pt x="2471966" y="9535985"/>
                  </a:lnTo>
                  <a:lnTo>
                    <a:pt x="2458262" y="9491904"/>
                  </a:lnTo>
                  <a:lnTo>
                    <a:pt x="2443784" y="9448165"/>
                  </a:lnTo>
                  <a:lnTo>
                    <a:pt x="2428570" y="9404756"/>
                  </a:lnTo>
                  <a:lnTo>
                    <a:pt x="2412593" y="9361716"/>
                  </a:lnTo>
                  <a:lnTo>
                    <a:pt x="2395867" y="9319044"/>
                  </a:lnTo>
                  <a:lnTo>
                    <a:pt x="2378418" y="9276740"/>
                  </a:lnTo>
                  <a:lnTo>
                    <a:pt x="2360244" y="9234830"/>
                  </a:lnTo>
                  <a:lnTo>
                    <a:pt x="2341359" y="9193301"/>
                  </a:lnTo>
                  <a:lnTo>
                    <a:pt x="2321750" y="9152153"/>
                  </a:lnTo>
                  <a:lnTo>
                    <a:pt x="2301468" y="9111437"/>
                  </a:lnTo>
                  <a:lnTo>
                    <a:pt x="2280462" y="9071115"/>
                  </a:lnTo>
                  <a:lnTo>
                    <a:pt x="2258796" y="9031211"/>
                  </a:lnTo>
                  <a:lnTo>
                    <a:pt x="2236457" y="8991740"/>
                  </a:lnTo>
                  <a:lnTo>
                    <a:pt x="2213419" y="8952700"/>
                  </a:lnTo>
                  <a:lnTo>
                    <a:pt x="2189734" y="8914105"/>
                  </a:lnTo>
                  <a:lnTo>
                    <a:pt x="2165400" y="8875979"/>
                  </a:lnTo>
                  <a:lnTo>
                    <a:pt x="2140432" y="8838273"/>
                  </a:lnTo>
                  <a:lnTo>
                    <a:pt x="2114816" y="8801062"/>
                  </a:lnTo>
                  <a:lnTo>
                    <a:pt x="2088553" y="8764321"/>
                  </a:lnTo>
                  <a:lnTo>
                    <a:pt x="2061692" y="8728075"/>
                  </a:lnTo>
                  <a:lnTo>
                    <a:pt x="2034197" y="8692299"/>
                  </a:lnTo>
                  <a:lnTo>
                    <a:pt x="2006117" y="8657006"/>
                  </a:lnTo>
                  <a:lnTo>
                    <a:pt x="1977402" y="8622259"/>
                  </a:lnTo>
                  <a:lnTo>
                    <a:pt x="1948116" y="8587994"/>
                  </a:lnTo>
                  <a:lnTo>
                    <a:pt x="1918258" y="8554250"/>
                  </a:lnTo>
                  <a:lnTo>
                    <a:pt x="1887816" y="8521052"/>
                  </a:lnTo>
                  <a:lnTo>
                    <a:pt x="1856803" y="8488401"/>
                  </a:lnTo>
                  <a:lnTo>
                    <a:pt x="1825231" y="8456270"/>
                  </a:lnTo>
                  <a:lnTo>
                    <a:pt x="1793100" y="8424685"/>
                  </a:lnTo>
                  <a:lnTo>
                    <a:pt x="1760435" y="8393671"/>
                  </a:lnTo>
                  <a:lnTo>
                    <a:pt x="1727238" y="8363242"/>
                  </a:lnTo>
                  <a:lnTo>
                    <a:pt x="1693506" y="8333359"/>
                  </a:lnTo>
                  <a:lnTo>
                    <a:pt x="1659242" y="8304085"/>
                  </a:lnTo>
                  <a:lnTo>
                    <a:pt x="1624482" y="8275383"/>
                  </a:lnTo>
                  <a:lnTo>
                    <a:pt x="1589201" y="8247291"/>
                  </a:lnTo>
                  <a:lnTo>
                    <a:pt x="1553425" y="8219808"/>
                  </a:lnTo>
                  <a:lnTo>
                    <a:pt x="1517167" y="8192948"/>
                  </a:lnTo>
                  <a:lnTo>
                    <a:pt x="1480426" y="8166684"/>
                  </a:lnTo>
                  <a:lnTo>
                    <a:pt x="1443202" y="8141055"/>
                  </a:lnTo>
                  <a:lnTo>
                    <a:pt x="1405521" y="8116075"/>
                  </a:lnTo>
                  <a:lnTo>
                    <a:pt x="1367383" y="8091741"/>
                  </a:lnTo>
                  <a:lnTo>
                    <a:pt x="1328801" y="8068056"/>
                  </a:lnTo>
                  <a:lnTo>
                    <a:pt x="1289748" y="8045043"/>
                  </a:lnTo>
                  <a:lnTo>
                    <a:pt x="1250276" y="8022691"/>
                  </a:lnTo>
                  <a:lnTo>
                    <a:pt x="1210386" y="8001025"/>
                  </a:lnTo>
                  <a:lnTo>
                    <a:pt x="1170063" y="7980019"/>
                  </a:lnTo>
                  <a:lnTo>
                    <a:pt x="1129334" y="7959738"/>
                  </a:lnTo>
                  <a:lnTo>
                    <a:pt x="1088199" y="7940129"/>
                  </a:lnTo>
                  <a:lnTo>
                    <a:pt x="1046657" y="7921257"/>
                  </a:lnTo>
                  <a:lnTo>
                    <a:pt x="1004760" y="7903083"/>
                  </a:lnTo>
                  <a:lnTo>
                    <a:pt x="962456" y="7885620"/>
                  </a:lnTo>
                  <a:lnTo>
                    <a:pt x="919772" y="7868907"/>
                  </a:lnTo>
                  <a:lnTo>
                    <a:pt x="876744" y="7852931"/>
                  </a:lnTo>
                  <a:lnTo>
                    <a:pt x="833335" y="7837703"/>
                  </a:lnTo>
                  <a:lnTo>
                    <a:pt x="789584" y="7823225"/>
                  </a:lnTo>
                  <a:lnTo>
                    <a:pt x="745515" y="7809509"/>
                  </a:lnTo>
                  <a:lnTo>
                    <a:pt x="701078" y="7796568"/>
                  </a:lnTo>
                  <a:lnTo>
                    <a:pt x="656348" y="7784414"/>
                  </a:lnTo>
                  <a:lnTo>
                    <a:pt x="611263" y="7773022"/>
                  </a:lnTo>
                  <a:lnTo>
                    <a:pt x="565899" y="7762456"/>
                  </a:lnTo>
                  <a:lnTo>
                    <a:pt x="520230" y="7752664"/>
                  </a:lnTo>
                  <a:lnTo>
                    <a:pt x="474256" y="7743685"/>
                  </a:lnTo>
                  <a:lnTo>
                    <a:pt x="427990" y="7735532"/>
                  </a:lnTo>
                  <a:lnTo>
                    <a:pt x="381457" y="7728204"/>
                  </a:lnTo>
                  <a:lnTo>
                    <a:pt x="334632" y="7721714"/>
                  </a:lnTo>
                  <a:lnTo>
                    <a:pt x="287553" y="7716063"/>
                  </a:lnTo>
                  <a:lnTo>
                    <a:pt x="240220" y="7711262"/>
                  </a:lnTo>
                  <a:lnTo>
                    <a:pt x="192646" y="7707300"/>
                  </a:lnTo>
                  <a:lnTo>
                    <a:pt x="144818" y="7704214"/>
                  </a:lnTo>
                  <a:lnTo>
                    <a:pt x="96774" y="7702004"/>
                  </a:lnTo>
                  <a:lnTo>
                    <a:pt x="48501" y="7700658"/>
                  </a:lnTo>
                  <a:lnTo>
                    <a:pt x="0" y="7700213"/>
                  </a:lnTo>
                  <a:lnTo>
                    <a:pt x="0" y="10281488"/>
                  </a:lnTo>
                  <a:lnTo>
                    <a:pt x="2581275" y="10281488"/>
                  </a:lnTo>
                  <a:close/>
                </a:path>
                <a:path w="9138919" h="10281920">
                  <a:moveTo>
                    <a:pt x="9138488" y="0"/>
                  </a:moveTo>
                  <a:lnTo>
                    <a:pt x="6557238" y="0"/>
                  </a:lnTo>
                  <a:lnTo>
                    <a:pt x="6557683" y="48488"/>
                  </a:lnTo>
                  <a:lnTo>
                    <a:pt x="6559029" y="96761"/>
                  </a:lnTo>
                  <a:lnTo>
                    <a:pt x="6561226" y="144818"/>
                  </a:lnTo>
                  <a:lnTo>
                    <a:pt x="6564312" y="192633"/>
                  </a:lnTo>
                  <a:lnTo>
                    <a:pt x="6568262" y="240207"/>
                  </a:lnTo>
                  <a:lnTo>
                    <a:pt x="6573075" y="287540"/>
                  </a:lnTo>
                  <a:lnTo>
                    <a:pt x="6578727" y="334619"/>
                  </a:lnTo>
                  <a:lnTo>
                    <a:pt x="6585217" y="381431"/>
                  </a:lnTo>
                  <a:lnTo>
                    <a:pt x="6592544" y="427977"/>
                  </a:lnTo>
                  <a:lnTo>
                    <a:pt x="6600711" y="474218"/>
                  </a:lnTo>
                  <a:lnTo>
                    <a:pt x="6609677" y="520204"/>
                  </a:lnTo>
                  <a:lnTo>
                    <a:pt x="6619456" y="565873"/>
                  </a:lnTo>
                  <a:lnTo>
                    <a:pt x="6630035" y="611251"/>
                  </a:lnTo>
                  <a:lnTo>
                    <a:pt x="6641427" y="656336"/>
                  </a:lnTo>
                  <a:lnTo>
                    <a:pt x="6653581" y="701065"/>
                  </a:lnTo>
                  <a:lnTo>
                    <a:pt x="6666522" y="745502"/>
                  </a:lnTo>
                  <a:lnTo>
                    <a:pt x="6680238" y="789584"/>
                  </a:lnTo>
                  <a:lnTo>
                    <a:pt x="6694703" y="833323"/>
                  </a:lnTo>
                  <a:lnTo>
                    <a:pt x="6709943" y="876731"/>
                  </a:lnTo>
                  <a:lnTo>
                    <a:pt x="6725920" y="919772"/>
                  </a:lnTo>
                  <a:lnTo>
                    <a:pt x="6742633" y="962444"/>
                  </a:lnTo>
                  <a:lnTo>
                    <a:pt x="6760083" y="1004735"/>
                  </a:lnTo>
                  <a:lnTo>
                    <a:pt x="6778257" y="1046657"/>
                  </a:lnTo>
                  <a:lnTo>
                    <a:pt x="6797141" y="1088186"/>
                  </a:lnTo>
                  <a:lnTo>
                    <a:pt x="6816738" y="1129322"/>
                  </a:lnTo>
                  <a:lnTo>
                    <a:pt x="6837032" y="1170051"/>
                  </a:lnTo>
                  <a:lnTo>
                    <a:pt x="6858025" y="1210373"/>
                  </a:lnTo>
                  <a:lnTo>
                    <a:pt x="6879704" y="1250276"/>
                  </a:lnTo>
                  <a:lnTo>
                    <a:pt x="6902056" y="1289735"/>
                  </a:lnTo>
                  <a:lnTo>
                    <a:pt x="6925069" y="1328788"/>
                  </a:lnTo>
                  <a:lnTo>
                    <a:pt x="6948754" y="1367383"/>
                  </a:lnTo>
                  <a:lnTo>
                    <a:pt x="6973087" y="1405509"/>
                  </a:lnTo>
                  <a:lnTo>
                    <a:pt x="6998068" y="1443202"/>
                  </a:lnTo>
                  <a:lnTo>
                    <a:pt x="7023697" y="1480426"/>
                  </a:lnTo>
                  <a:lnTo>
                    <a:pt x="7049948" y="1517154"/>
                  </a:lnTo>
                  <a:lnTo>
                    <a:pt x="7076821" y="1553413"/>
                  </a:lnTo>
                  <a:lnTo>
                    <a:pt x="7104304" y="1589189"/>
                  </a:lnTo>
                  <a:lnTo>
                    <a:pt x="7132396" y="1624469"/>
                  </a:lnTo>
                  <a:lnTo>
                    <a:pt x="7161085" y="1659229"/>
                  </a:lnTo>
                  <a:lnTo>
                    <a:pt x="7190372" y="1693494"/>
                  </a:lnTo>
                  <a:lnTo>
                    <a:pt x="7220242" y="1727225"/>
                  </a:lnTo>
                  <a:lnTo>
                    <a:pt x="7250684" y="1760423"/>
                  </a:lnTo>
                  <a:lnTo>
                    <a:pt x="7281697" y="1793087"/>
                  </a:lnTo>
                  <a:lnTo>
                    <a:pt x="7313269" y="1825218"/>
                  </a:lnTo>
                  <a:lnTo>
                    <a:pt x="7345388" y="1856790"/>
                  </a:lnTo>
                  <a:lnTo>
                    <a:pt x="7378065" y="1887804"/>
                  </a:lnTo>
                  <a:lnTo>
                    <a:pt x="7411263" y="1918246"/>
                  </a:lnTo>
                  <a:lnTo>
                    <a:pt x="7444994" y="1948103"/>
                  </a:lnTo>
                  <a:lnTo>
                    <a:pt x="7479246" y="1977402"/>
                  </a:lnTo>
                  <a:lnTo>
                    <a:pt x="7514018" y="2006104"/>
                  </a:lnTo>
                  <a:lnTo>
                    <a:pt x="7549299" y="2034197"/>
                  </a:lnTo>
                  <a:lnTo>
                    <a:pt x="7585062" y="2061679"/>
                  </a:lnTo>
                  <a:lnTo>
                    <a:pt x="7621321" y="2088553"/>
                  </a:lnTo>
                  <a:lnTo>
                    <a:pt x="7658074" y="2114804"/>
                  </a:lnTo>
                  <a:lnTo>
                    <a:pt x="7695285" y="2140420"/>
                  </a:lnTo>
                  <a:lnTo>
                    <a:pt x="7732966" y="2165388"/>
                  </a:lnTo>
                  <a:lnTo>
                    <a:pt x="7771117" y="2189734"/>
                  </a:lnTo>
                  <a:lnTo>
                    <a:pt x="7809712" y="2213419"/>
                  </a:lnTo>
                  <a:lnTo>
                    <a:pt x="7848740" y="2236444"/>
                  </a:lnTo>
                  <a:lnTo>
                    <a:pt x="7888211" y="2258796"/>
                  </a:lnTo>
                  <a:lnTo>
                    <a:pt x="7928115" y="2280462"/>
                  </a:lnTo>
                  <a:lnTo>
                    <a:pt x="7968437" y="2301456"/>
                  </a:lnTo>
                  <a:lnTo>
                    <a:pt x="8009166" y="2321750"/>
                  </a:lnTo>
                  <a:lnTo>
                    <a:pt x="8050301" y="2341359"/>
                  </a:lnTo>
                  <a:lnTo>
                    <a:pt x="8091830" y="2360244"/>
                  </a:lnTo>
                  <a:lnTo>
                    <a:pt x="8133753" y="2378405"/>
                  </a:lnTo>
                  <a:lnTo>
                    <a:pt x="8176057" y="2395867"/>
                  </a:lnTo>
                  <a:lnTo>
                    <a:pt x="8218729" y="2412581"/>
                  </a:lnTo>
                  <a:lnTo>
                    <a:pt x="8261769" y="2428557"/>
                  </a:lnTo>
                  <a:lnTo>
                    <a:pt x="8305165" y="2443784"/>
                  </a:lnTo>
                  <a:lnTo>
                    <a:pt x="8348904" y="2458262"/>
                  </a:lnTo>
                  <a:lnTo>
                    <a:pt x="8392985" y="2471978"/>
                  </a:lnTo>
                  <a:lnTo>
                    <a:pt x="8437410" y="2484920"/>
                  </a:lnTo>
                  <a:lnTo>
                    <a:pt x="8482165" y="2497074"/>
                  </a:lnTo>
                  <a:lnTo>
                    <a:pt x="8527224" y="2508453"/>
                  </a:lnTo>
                  <a:lnTo>
                    <a:pt x="8572602" y="2519032"/>
                  </a:lnTo>
                  <a:lnTo>
                    <a:pt x="8618283" y="2528824"/>
                  </a:lnTo>
                  <a:lnTo>
                    <a:pt x="8664257" y="2537777"/>
                  </a:lnTo>
                  <a:lnTo>
                    <a:pt x="8710511" y="2545943"/>
                  </a:lnTo>
                  <a:lnTo>
                    <a:pt x="8757056" y="2553284"/>
                  </a:lnTo>
                  <a:lnTo>
                    <a:pt x="8803881" y="2559774"/>
                  </a:lnTo>
                  <a:lnTo>
                    <a:pt x="8850935" y="2565412"/>
                  </a:lnTo>
                  <a:lnTo>
                    <a:pt x="8898280" y="2570226"/>
                  </a:lnTo>
                  <a:lnTo>
                    <a:pt x="8945855" y="2574188"/>
                  </a:lnTo>
                  <a:lnTo>
                    <a:pt x="8993670" y="2577274"/>
                  </a:lnTo>
                  <a:lnTo>
                    <a:pt x="9041740" y="2579471"/>
                  </a:lnTo>
                  <a:lnTo>
                    <a:pt x="9090000" y="2580817"/>
                  </a:lnTo>
                  <a:lnTo>
                    <a:pt x="9138488" y="2581275"/>
                  </a:lnTo>
                  <a:lnTo>
                    <a:pt x="913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363200" y="3314700"/>
              <a:ext cx="7364411" cy="414496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3499" y="1567877"/>
            <a:ext cx="567372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dirty="0"/>
              <a:t>Что</a:t>
            </a:r>
            <a:r>
              <a:rPr sz="5400" spc="-39" dirty="0"/>
              <a:t> </a:t>
            </a:r>
            <a:r>
              <a:rPr sz="5400" spc="5" dirty="0"/>
              <a:t>такое</a:t>
            </a:r>
            <a:r>
              <a:rPr sz="5400" spc="-50" dirty="0"/>
              <a:t> </a:t>
            </a:r>
            <a:r>
              <a:rPr sz="5400" spc="5" dirty="0"/>
              <a:t>ФГОС?</a:t>
            </a:r>
            <a:endParaRPr sz="5400" dirty="0"/>
          </a:p>
        </p:txBody>
      </p:sp>
      <p:sp>
        <p:nvSpPr>
          <p:cNvPr id="9" name="object 9"/>
          <p:cNvSpPr txBox="1"/>
          <p:nvPr/>
        </p:nvSpPr>
        <p:spPr>
          <a:xfrm>
            <a:off x="1587507" y="4199005"/>
            <a:ext cx="6331586" cy="35827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39"/>
              </a:spcBef>
            </a:pPr>
            <a:r>
              <a:rPr sz="3900" b="1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ФГОС</a:t>
            </a:r>
            <a:r>
              <a:rPr sz="3900" b="1" spc="-2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— </a:t>
            </a:r>
            <a:r>
              <a:rPr sz="3900" spc="-30" dirty="0">
                <a:latin typeface="Calibri"/>
                <a:cs typeface="Calibri"/>
              </a:rPr>
              <a:t>это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14" dirty="0">
                <a:latin typeface="Calibri"/>
                <a:cs typeface="Calibri"/>
              </a:rPr>
              <a:t>федеральные </a:t>
            </a:r>
            <a:r>
              <a:rPr sz="3900" spc="-11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государственные </a:t>
            </a:r>
            <a:r>
              <a:rPr sz="3900" spc="-14" dirty="0">
                <a:latin typeface="Calibri"/>
                <a:cs typeface="Calibri"/>
              </a:rPr>
              <a:t> образовательные </a:t>
            </a:r>
            <a:r>
              <a:rPr sz="3900" spc="-5" dirty="0">
                <a:latin typeface="Calibri"/>
                <a:cs typeface="Calibri"/>
              </a:rPr>
              <a:t>стандарты, </a:t>
            </a:r>
            <a:r>
              <a:rPr sz="3900" spc="-889" dirty="0">
                <a:latin typeface="Calibri"/>
                <a:cs typeface="Calibri"/>
              </a:rPr>
              <a:t> </a:t>
            </a:r>
            <a:r>
              <a:rPr sz="3900" spc="-14" dirty="0">
                <a:latin typeface="Calibri"/>
                <a:cs typeface="Calibri"/>
              </a:rPr>
              <a:t>представляющие</a:t>
            </a:r>
            <a:r>
              <a:rPr sz="3900" spc="5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собой 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совокупность требований к 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программам</a:t>
            </a:r>
            <a:r>
              <a:rPr sz="3900" spc="-25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образования.</a:t>
            </a:r>
            <a:endParaRPr sz="39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6700"/>
            <a:ext cx="18288000" cy="9040496"/>
            <a:chOff x="0" y="1246695"/>
            <a:chExt cx="18288000" cy="9040495"/>
          </a:xfrm>
        </p:grpSpPr>
        <p:sp>
          <p:nvSpPr>
            <p:cNvPr id="3" name="object 3"/>
            <p:cNvSpPr/>
            <p:nvPr/>
          </p:nvSpPr>
          <p:spPr>
            <a:xfrm>
              <a:off x="17044733" y="1246695"/>
              <a:ext cx="1243330" cy="7799070"/>
            </a:xfrm>
            <a:custGeom>
              <a:avLst/>
              <a:gdLst/>
              <a:ahLst/>
              <a:cxnLst/>
              <a:rect l="l" t="t" r="r" b="b"/>
              <a:pathLst>
                <a:path w="1243330" h="7799070">
                  <a:moveTo>
                    <a:pt x="1243266" y="0"/>
                  </a:moveTo>
                  <a:lnTo>
                    <a:pt x="0" y="0"/>
                  </a:lnTo>
                  <a:lnTo>
                    <a:pt x="0" y="7798498"/>
                  </a:lnTo>
                  <a:lnTo>
                    <a:pt x="1243266" y="7798498"/>
                  </a:lnTo>
                  <a:lnTo>
                    <a:pt x="124326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7775" y="9045193"/>
              <a:ext cx="17040225" cy="1242060"/>
            </a:xfrm>
            <a:custGeom>
              <a:avLst/>
              <a:gdLst/>
              <a:ahLst/>
              <a:cxnLst/>
              <a:rect l="l" t="t" r="r" b="b"/>
              <a:pathLst>
                <a:path w="17040225" h="1242059">
                  <a:moveTo>
                    <a:pt x="17040225" y="0"/>
                  </a:moveTo>
                  <a:lnTo>
                    <a:pt x="0" y="0"/>
                  </a:lnTo>
                  <a:lnTo>
                    <a:pt x="0" y="1241805"/>
                  </a:lnTo>
                  <a:lnTo>
                    <a:pt x="17040225" y="1241805"/>
                  </a:lnTo>
                  <a:lnTo>
                    <a:pt x="17040225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46708"/>
              <a:ext cx="1247775" cy="9040495"/>
            </a:xfrm>
            <a:custGeom>
              <a:avLst/>
              <a:gdLst/>
              <a:ahLst/>
              <a:cxnLst/>
              <a:rect l="l" t="t" r="r" b="b"/>
              <a:pathLst>
                <a:path w="1247775" h="9040495">
                  <a:moveTo>
                    <a:pt x="1247775" y="0"/>
                  </a:moveTo>
                  <a:lnTo>
                    <a:pt x="0" y="0"/>
                  </a:lnTo>
                  <a:lnTo>
                    <a:pt x="0" y="9040291"/>
                  </a:lnTo>
                  <a:lnTo>
                    <a:pt x="1247775" y="9040291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6" y="0"/>
            <a:ext cx="18288000" cy="1247775"/>
          </a:xfrm>
          <a:custGeom>
            <a:avLst/>
            <a:gdLst/>
            <a:ahLst/>
            <a:cxnLst/>
            <a:rect l="l" t="t" r="r" b="b"/>
            <a:pathLst>
              <a:path w="18288000" h="1247775">
                <a:moveTo>
                  <a:pt x="18287974" y="0"/>
                </a:moveTo>
                <a:lnTo>
                  <a:pt x="0" y="0"/>
                </a:lnTo>
                <a:lnTo>
                  <a:pt x="0" y="1247775"/>
                </a:lnTo>
                <a:lnTo>
                  <a:pt x="18287974" y="1247775"/>
                </a:lnTo>
                <a:lnTo>
                  <a:pt x="18287974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" y="9464879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0" y="0"/>
                </a:moveTo>
                <a:lnTo>
                  <a:pt x="0" y="819150"/>
                </a:lnTo>
                <a:lnTo>
                  <a:pt x="818845" y="819150"/>
                </a:lnTo>
                <a:lnTo>
                  <a:pt x="817448" y="771017"/>
                </a:lnTo>
                <a:lnTo>
                  <a:pt x="813333" y="723620"/>
                </a:lnTo>
                <a:lnTo>
                  <a:pt x="806564" y="677037"/>
                </a:lnTo>
                <a:lnTo>
                  <a:pt x="797204" y="631329"/>
                </a:lnTo>
                <a:lnTo>
                  <a:pt x="785355" y="586587"/>
                </a:lnTo>
                <a:lnTo>
                  <a:pt x="771093" y="542886"/>
                </a:lnTo>
                <a:lnTo>
                  <a:pt x="754468" y="500303"/>
                </a:lnTo>
                <a:lnTo>
                  <a:pt x="735584" y="458914"/>
                </a:lnTo>
                <a:lnTo>
                  <a:pt x="714502" y="418795"/>
                </a:lnTo>
                <a:lnTo>
                  <a:pt x="691311" y="380022"/>
                </a:lnTo>
                <a:lnTo>
                  <a:pt x="666076" y="342671"/>
                </a:lnTo>
                <a:lnTo>
                  <a:pt x="638886" y="306819"/>
                </a:lnTo>
                <a:lnTo>
                  <a:pt x="609803" y="272542"/>
                </a:lnTo>
                <a:lnTo>
                  <a:pt x="578916" y="239928"/>
                </a:lnTo>
                <a:lnTo>
                  <a:pt x="546303" y="209042"/>
                </a:lnTo>
                <a:lnTo>
                  <a:pt x="512025" y="179959"/>
                </a:lnTo>
                <a:lnTo>
                  <a:pt x="476186" y="152768"/>
                </a:lnTo>
                <a:lnTo>
                  <a:pt x="438835" y="127533"/>
                </a:lnTo>
                <a:lnTo>
                  <a:pt x="400062" y="104343"/>
                </a:lnTo>
                <a:lnTo>
                  <a:pt x="359943" y="83261"/>
                </a:lnTo>
                <a:lnTo>
                  <a:pt x="318541" y="64376"/>
                </a:lnTo>
                <a:lnTo>
                  <a:pt x="275958" y="47764"/>
                </a:lnTo>
                <a:lnTo>
                  <a:pt x="232257" y="33489"/>
                </a:lnTo>
                <a:lnTo>
                  <a:pt x="187515" y="21640"/>
                </a:lnTo>
                <a:lnTo>
                  <a:pt x="141820" y="12280"/>
                </a:lnTo>
                <a:lnTo>
                  <a:pt x="95224" y="5511"/>
                </a:lnTo>
                <a:lnTo>
                  <a:pt x="47828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69087" y="9464884"/>
            <a:ext cx="433706" cy="433706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23" y="0"/>
                </a:moveTo>
                <a:lnTo>
                  <a:pt x="166941" y="5727"/>
                </a:lnTo>
                <a:lnTo>
                  <a:pt x="121348" y="22021"/>
                </a:lnTo>
                <a:lnTo>
                  <a:pt x="81127" y="47586"/>
                </a:lnTo>
                <a:lnTo>
                  <a:pt x="47574" y="81127"/>
                </a:lnTo>
                <a:lnTo>
                  <a:pt x="22009" y="121348"/>
                </a:lnTo>
                <a:lnTo>
                  <a:pt x="5715" y="166954"/>
                </a:lnTo>
                <a:lnTo>
                  <a:pt x="0" y="216623"/>
                </a:lnTo>
                <a:lnTo>
                  <a:pt x="5715" y="266306"/>
                </a:lnTo>
                <a:lnTo>
                  <a:pt x="22009" y="311912"/>
                </a:lnTo>
                <a:lnTo>
                  <a:pt x="47574" y="352132"/>
                </a:lnTo>
                <a:lnTo>
                  <a:pt x="81127" y="385673"/>
                </a:lnTo>
                <a:lnTo>
                  <a:pt x="121348" y="411238"/>
                </a:lnTo>
                <a:lnTo>
                  <a:pt x="166941" y="427532"/>
                </a:lnTo>
                <a:lnTo>
                  <a:pt x="216623" y="433260"/>
                </a:lnTo>
                <a:lnTo>
                  <a:pt x="266306" y="427532"/>
                </a:lnTo>
                <a:lnTo>
                  <a:pt x="311899" y="411238"/>
                </a:lnTo>
                <a:lnTo>
                  <a:pt x="352120" y="385673"/>
                </a:lnTo>
                <a:lnTo>
                  <a:pt x="385660" y="352132"/>
                </a:lnTo>
                <a:lnTo>
                  <a:pt x="411238" y="311912"/>
                </a:lnTo>
                <a:lnTo>
                  <a:pt x="427532" y="266306"/>
                </a:lnTo>
                <a:lnTo>
                  <a:pt x="433247" y="216623"/>
                </a:lnTo>
                <a:lnTo>
                  <a:pt x="427532" y="166954"/>
                </a:lnTo>
                <a:lnTo>
                  <a:pt x="411238" y="121348"/>
                </a:lnTo>
                <a:lnTo>
                  <a:pt x="385660" y="81127"/>
                </a:lnTo>
                <a:lnTo>
                  <a:pt x="352120" y="47586"/>
                </a:lnTo>
                <a:lnTo>
                  <a:pt x="311899" y="22021"/>
                </a:lnTo>
                <a:lnTo>
                  <a:pt x="266306" y="5727"/>
                </a:lnTo>
                <a:lnTo>
                  <a:pt x="216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69093" y="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8908" y="0"/>
                </a:moveTo>
                <a:lnTo>
                  <a:pt x="0" y="0"/>
                </a:lnTo>
                <a:lnTo>
                  <a:pt x="1384" y="48133"/>
                </a:lnTo>
                <a:lnTo>
                  <a:pt x="5511" y="95529"/>
                </a:lnTo>
                <a:lnTo>
                  <a:pt x="12280" y="142125"/>
                </a:lnTo>
                <a:lnTo>
                  <a:pt x="21628" y="187820"/>
                </a:lnTo>
                <a:lnTo>
                  <a:pt x="33464" y="232562"/>
                </a:lnTo>
                <a:lnTo>
                  <a:pt x="47739" y="276263"/>
                </a:lnTo>
                <a:lnTo>
                  <a:pt x="64376" y="318846"/>
                </a:lnTo>
                <a:lnTo>
                  <a:pt x="83261" y="360235"/>
                </a:lnTo>
                <a:lnTo>
                  <a:pt x="104317" y="400367"/>
                </a:lnTo>
                <a:lnTo>
                  <a:pt x="127520" y="439140"/>
                </a:lnTo>
                <a:lnTo>
                  <a:pt x="152755" y="476491"/>
                </a:lnTo>
                <a:lnTo>
                  <a:pt x="179959" y="512330"/>
                </a:lnTo>
                <a:lnTo>
                  <a:pt x="209016" y="546608"/>
                </a:lnTo>
                <a:lnTo>
                  <a:pt x="239903" y="579221"/>
                </a:lnTo>
                <a:lnTo>
                  <a:pt x="272542" y="610108"/>
                </a:lnTo>
                <a:lnTo>
                  <a:pt x="306806" y="639191"/>
                </a:lnTo>
                <a:lnTo>
                  <a:pt x="342646" y="666381"/>
                </a:lnTo>
                <a:lnTo>
                  <a:pt x="379996" y="691616"/>
                </a:lnTo>
                <a:lnTo>
                  <a:pt x="418769" y="714806"/>
                </a:lnTo>
                <a:lnTo>
                  <a:pt x="458889" y="735888"/>
                </a:lnTo>
                <a:lnTo>
                  <a:pt x="500278" y="754773"/>
                </a:lnTo>
                <a:lnTo>
                  <a:pt x="542861" y="771398"/>
                </a:lnTo>
                <a:lnTo>
                  <a:pt x="586562" y="785660"/>
                </a:lnTo>
                <a:lnTo>
                  <a:pt x="631317" y="797521"/>
                </a:lnTo>
                <a:lnTo>
                  <a:pt x="677024" y="806869"/>
                </a:lnTo>
                <a:lnTo>
                  <a:pt x="723595" y="813638"/>
                </a:lnTo>
                <a:lnTo>
                  <a:pt x="771004" y="817765"/>
                </a:lnTo>
                <a:lnTo>
                  <a:pt x="818908" y="819150"/>
                </a:lnTo>
                <a:lnTo>
                  <a:pt x="818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77236" y="2050673"/>
            <a:ext cx="7059296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7184" marR="5080" indent="-2155118">
              <a:spcBef>
                <a:spcPts val="100"/>
              </a:spcBef>
            </a:pPr>
            <a:r>
              <a:rPr sz="6600" dirty="0"/>
              <a:t>Основная</a:t>
            </a:r>
            <a:r>
              <a:rPr sz="6600" spc="-125" dirty="0"/>
              <a:t> </a:t>
            </a:r>
            <a:r>
              <a:rPr sz="6600" dirty="0"/>
              <a:t>задача </a:t>
            </a:r>
            <a:r>
              <a:rPr sz="6600" spc="-2075" dirty="0"/>
              <a:t> </a:t>
            </a:r>
            <a:r>
              <a:rPr sz="6600" spc="-5" dirty="0"/>
              <a:t>ФГОС-</a:t>
            </a:r>
            <a:endParaRPr sz="6600" dirty="0"/>
          </a:p>
        </p:txBody>
      </p:sp>
      <p:sp>
        <p:nvSpPr>
          <p:cNvPr id="11" name="object 11"/>
          <p:cNvSpPr txBox="1"/>
          <p:nvPr/>
        </p:nvSpPr>
        <p:spPr>
          <a:xfrm>
            <a:off x="4112775" y="4580000"/>
            <a:ext cx="10984230" cy="302839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 marR="5080" algn="ctr">
              <a:spcBef>
                <a:spcPts val="95"/>
              </a:spcBef>
            </a:pPr>
            <a:r>
              <a:rPr sz="3900" spc="-11" dirty="0">
                <a:latin typeface="Calibri"/>
                <a:cs typeface="Calibri"/>
              </a:rPr>
              <a:t>создание</a:t>
            </a:r>
            <a:r>
              <a:rPr sz="3900" spc="-20" dirty="0">
                <a:latin typeface="Calibri"/>
                <a:cs typeface="Calibri"/>
              </a:rPr>
              <a:t> единого</a:t>
            </a:r>
            <a:r>
              <a:rPr sz="3900" spc="11" dirty="0">
                <a:latin typeface="Calibri"/>
                <a:cs typeface="Calibri"/>
              </a:rPr>
              <a:t> </a:t>
            </a:r>
            <a:r>
              <a:rPr sz="3900" spc="-14" dirty="0">
                <a:latin typeface="Calibri"/>
                <a:cs typeface="Calibri"/>
              </a:rPr>
              <a:t>образовательного </a:t>
            </a:r>
            <a:r>
              <a:rPr sz="3900" spc="-5" dirty="0">
                <a:latin typeface="Calibri"/>
                <a:cs typeface="Calibri"/>
              </a:rPr>
              <a:t>пространства </a:t>
            </a:r>
            <a:r>
              <a:rPr sz="3900" spc="-889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по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всей</a:t>
            </a:r>
            <a:r>
              <a:rPr sz="3900" spc="-14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России,</a:t>
            </a:r>
            <a:r>
              <a:rPr sz="3900" spc="-11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которое</a:t>
            </a:r>
            <a:r>
              <a:rPr sz="3900" spc="-5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должно</a:t>
            </a:r>
            <a:r>
              <a:rPr sz="3900" spc="-5" dirty="0">
                <a:latin typeface="Calibri"/>
                <a:cs typeface="Calibri"/>
              </a:rPr>
              <a:t> обеспечить 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11" dirty="0">
                <a:latin typeface="Calibri"/>
                <a:cs typeface="Calibri"/>
              </a:rPr>
              <a:t>комфортные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условия</a:t>
            </a:r>
            <a:r>
              <a:rPr sz="3900" spc="-20" dirty="0">
                <a:latin typeface="Calibri"/>
                <a:cs typeface="Calibri"/>
              </a:rPr>
              <a:t> </a:t>
            </a:r>
            <a:r>
              <a:rPr sz="3900" spc="-11" dirty="0">
                <a:latin typeface="Calibri"/>
                <a:cs typeface="Calibri"/>
              </a:rPr>
              <a:t>обучения </a:t>
            </a:r>
            <a:r>
              <a:rPr sz="3900" spc="-5" dirty="0">
                <a:latin typeface="Calibri"/>
                <a:cs typeface="Calibri"/>
              </a:rPr>
              <a:t>для</a:t>
            </a:r>
            <a:r>
              <a:rPr sz="3900" spc="5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детей</a:t>
            </a:r>
            <a:r>
              <a:rPr sz="3900" spc="-11" dirty="0">
                <a:latin typeface="Calibri"/>
                <a:cs typeface="Calibri"/>
              </a:rPr>
              <a:t> при </a:t>
            </a:r>
            <a:r>
              <a:rPr sz="3900" spc="-5" dirty="0">
                <a:latin typeface="Calibri"/>
                <a:cs typeface="Calibri"/>
              </a:rPr>
              <a:t> </a:t>
            </a:r>
            <a:r>
              <a:rPr sz="3900" spc="-14" dirty="0">
                <a:latin typeface="Calibri"/>
                <a:cs typeface="Calibri"/>
              </a:rPr>
              <a:t>переезде</a:t>
            </a:r>
            <a:r>
              <a:rPr sz="3900" spc="-5" dirty="0">
                <a:latin typeface="Calibri"/>
                <a:cs typeface="Calibri"/>
              </a:rPr>
              <a:t> в</a:t>
            </a:r>
            <a:r>
              <a:rPr sz="3900" spc="-14" dirty="0">
                <a:latin typeface="Calibri"/>
                <a:cs typeface="Calibri"/>
              </a:rPr>
              <a:t> другой</a:t>
            </a:r>
            <a:r>
              <a:rPr sz="3900" spc="11" dirty="0">
                <a:latin typeface="Calibri"/>
                <a:cs typeface="Calibri"/>
              </a:rPr>
              <a:t> </a:t>
            </a:r>
            <a:r>
              <a:rPr sz="3900" spc="-36" dirty="0">
                <a:latin typeface="Calibri"/>
                <a:cs typeface="Calibri"/>
              </a:rPr>
              <a:t>город</a:t>
            </a:r>
            <a:r>
              <a:rPr sz="3900" spc="5" dirty="0">
                <a:latin typeface="Calibri"/>
                <a:cs typeface="Calibri"/>
              </a:rPr>
              <a:t> </a:t>
            </a:r>
            <a:r>
              <a:rPr sz="3900" spc="-11" dirty="0">
                <a:latin typeface="Calibri"/>
                <a:cs typeface="Calibri"/>
              </a:rPr>
              <a:t>или,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к</a:t>
            </a:r>
            <a:r>
              <a:rPr sz="3900" spc="-11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примеру,</a:t>
            </a:r>
            <a:endParaRPr sz="3900" dirty="0">
              <a:latin typeface="Calibri"/>
              <a:cs typeface="Calibri"/>
            </a:endParaRPr>
          </a:p>
          <a:p>
            <a:pPr marL="4445" algn="ctr">
              <a:lnSpc>
                <a:spcPts val="4795"/>
              </a:lnSpc>
            </a:pPr>
            <a:r>
              <a:rPr sz="3900" spc="-5" dirty="0">
                <a:latin typeface="Calibri"/>
                <a:cs typeface="Calibri"/>
              </a:rPr>
              <a:t>при</a:t>
            </a:r>
            <a:r>
              <a:rPr sz="3900" dirty="0">
                <a:latin typeface="Calibri"/>
                <a:cs typeface="Calibri"/>
              </a:rPr>
              <a:t> </a:t>
            </a:r>
            <a:r>
              <a:rPr sz="3900" spc="-36" dirty="0">
                <a:latin typeface="Calibri"/>
                <a:cs typeface="Calibri"/>
              </a:rPr>
              <a:t>переходе</a:t>
            </a:r>
            <a:r>
              <a:rPr sz="3900" spc="11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на </a:t>
            </a:r>
            <a:r>
              <a:rPr sz="3900" spc="-11" dirty="0">
                <a:latin typeface="Calibri"/>
                <a:cs typeface="Calibri"/>
              </a:rPr>
              <a:t>семейное</a:t>
            </a:r>
            <a:r>
              <a:rPr sz="3900" spc="-20" dirty="0">
                <a:latin typeface="Calibri"/>
                <a:cs typeface="Calibri"/>
              </a:rPr>
              <a:t> </a:t>
            </a:r>
            <a:r>
              <a:rPr sz="3900" spc="-11" dirty="0">
                <a:latin typeface="Calibri"/>
                <a:cs typeface="Calibri"/>
              </a:rPr>
              <a:t>обучение.</a:t>
            </a:r>
            <a:endParaRPr sz="39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379980" cy="10287000"/>
            <a:chOff x="0" y="0"/>
            <a:chExt cx="237998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81125" cy="10287000"/>
            </a:xfrm>
            <a:custGeom>
              <a:avLst/>
              <a:gdLst/>
              <a:ahLst/>
              <a:cxnLst/>
              <a:rect l="l" t="t" r="r" b="b"/>
              <a:pathLst>
                <a:path w="1381125" h="10287000">
                  <a:moveTo>
                    <a:pt x="1381125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381125" y="10287000"/>
                  </a:lnTo>
                  <a:lnTo>
                    <a:pt x="1381125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907150"/>
              <a:ext cx="2379980" cy="2379980"/>
            </a:xfrm>
            <a:custGeom>
              <a:avLst/>
              <a:gdLst/>
              <a:ahLst/>
              <a:cxnLst/>
              <a:rect l="l" t="t" r="r" b="b"/>
              <a:pathLst>
                <a:path w="2379980" h="2379979">
                  <a:moveTo>
                    <a:pt x="0" y="0"/>
                  </a:moveTo>
                  <a:lnTo>
                    <a:pt x="0" y="1060373"/>
                  </a:lnTo>
                  <a:lnTo>
                    <a:pt x="46926" y="1061211"/>
                  </a:lnTo>
                  <a:lnTo>
                    <a:pt x="94919" y="1063815"/>
                  </a:lnTo>
                  <a:lnTo>
                    <a:pt x="142443" y="1068095"/>
                  </a:lnTo>
                  <a:lnTo>
                    <a:pt x="189445" y="1074051"/>
                  </a:lnTo>
                  <a:lnTo>
                    <a:pt x="235940" y="1081633"/>
                  </a:lnTo>
                  <a:lnTo>
                    <a:pt x="281863" y="1090802"/>
                  </a:lnTo>
                  <a:lnTo>
                    <a:pt x="327202" y="1101572"/>
                  </a:lnTo>
                  <a:lnTo>
                    <a:pt x="371932" y="1113878"/>
                  </a:lnTo>
                  <a:lnTo>
                    <a:pt x="416001" y="1127683"/>
                  </a:lnTo>
                  <a:lnTo>
                    <a:pt x="459409" y="1142987"/>
                  </a:lnTo>
                  <a:lnTo>
                    <a:pt x="502094" y="1159738"/>
                  </a:lnTo>
                  <a:lnTo>
                    <a:pt x="544042" y="1177912"/>
                  </a:lnTo>
                  <a:lnTo>
                    <a:pt x="585241" y="1197482"/>
                  </a:lnTo>
                  <a:lnTo>
                    <a:pt x="625627" y="1218412"/>
                  </a:lnTo>
                  <a:lnTo>
                    <a:pt x="665175" y="1240688"/>
                  </a:lnTo>
                  <a:lnTo>
                    <a:pt x="703884" y="1264259"/>
                  </a:lnTo>
                  <a:lnTo>
                    <a:pt x="741705" y="1289100"/>
                  </a:lnTo>
                  <a:lnTo>
                    <a:pt x="778598" y="1315199"/>
                  </a:lnTo>
                  <a:lnTo>
                    <a:pt x="814565" y="1342504"/>
                  </a:lnTo>
                  <a:lnTo>
                    <a:pt x="849541" y="1371003"/>
                  </a:lnTo>
                  <a:lnTo>
                    <a:pt x="883500" y="1400657"/>
                  </a:lnTo>
                  <a:lnTo>
                    <a:pt x="916444" y="1431416"/>
                  </a:lnTo>
                  <a:lnTo>
                    <a:pt x="948309" y="1463306"/>
                  </a:lnTo>
                  <a:lnTo>
                    <a:pt x="979081" y="1496225"/>
                  </a:lnTo>
                  <a:lnTo>
                    <a:pt x="1008735" y="1530197"/>
                  </a:lnTo>
                  <a:lnTo>
                    <a:pt x="1037221" y="1565173"/>
                  </a:lnTo>
                  <a:lnTo>
                    <a:pt x="1064539" y="1601139"/>
                  </a:lnTo>
                  <a:lnTo>
                    <a:pt x="1090625" y="1638033"/>
                  </a:lnTo>
                  <a:lnTo>
                    <a:pt x="1115479" y="1675853"/>
                  </a:lnTo>
                  <a:lnTo>
                    <a:pt x="1139050" y="1714550"/>
                  </a:lnTo>
                  <a:lnTo>
                    <a:pt x="1161326" y="1754111"/>
                  </a:lnTo>
                  <a:lnTo>
                    <a:pt x="1182255" y="1794509"/>
                  </a:lnTo>
                  <a:lnTo>
                    <a:pt x="1201813" y="1835696"/>
                  </a:lnTo>
                  <a:lnTo>
                    <a:pt x="1220000" y="1877644"/>
                  </a:lnTo>
                  <a:lnTo>
                    <a:pt x="1236751" y="1920328"/>
                  </a:lnTo>
                  <a:lnTo>
                    <a:pt x="1252054" y="1963724"/>
                  </a:lnTo>
                  <a:lnTo>
                    <a:pt x="1265859" y="2007806"/>
                  </a:lnTo>
                  <a:lnTo>
                    <a:pt x="1278166" y="2052523"/>
                  </a:lnTo>
                  <a:lnTo>
                    <a:pt x="1288923" y="2097874"/>
                  </a:lnTo>
                  <a:lnTo>
                    <a:pt x="1298105" y="2143798"/>
                  </a:lnTo>
                  <a:lnTo>
                    <a:pt x="1305699" y="2190292"/>
                  </a:lnTo>
                  <a:lnTo>
                    <a:pt x="1311643" y="2237308"/>
                  </a:lnTo>
                  <a:lnTo>
                    <a:pt x="1315923" y="2284818"/>
                  </a:lnTo>
                  <a:lnTo>
                    <a:pt x="1318514" y="2332799"/>
                  </a:lnTo>
                  <a:lnTo>
                    <a:pt x="1319364" y="2379852"/>
                  </a:lnTo>
                  <a:lnTo>
                    <a:pt x="2379751" y="2379852"/>
                  </a:lnTo>
                  <a:lnTo>
                    <a:pt x="2379281" y="2332647"/>
                  </a:lnTo>
                  <a:lnTo>
                    <a:pt x="2377833" y="2284285"/>
                  </a:lnTo>
                  <a:lnTo>
                    <a:pt x="2375420" y="2236177"/>
                  </a:lnTo>
                  <a:lnTo>
                    <a:pt x="2372055" y="2188311"/>
                  </a:lnTo>
                  <a:lnTo>
                    <a:pt x="2367775" y="2140724"/>
                  </a:lnTo>
                  <a:lnTo>
                    <a:pt x="2362542" y="2093417"/>
                  </a:lnTo>
                  <a:lnTo>
                    <a:pt x="2356396" y="2046376"/>
                  </a:lnTo>
                  <a:lnTo>
                    <a:pt x="2349347" y="1999640"/>
                  </a:lnTo>
                  <a:lnTo>
                    <a:pt x="2341397" y="1953196"/>
                  </a:lnTo>
                  <a:lnTo>
                    <a:pt x="2332558" y="1907070"/>
                  </a:lnTo>
                  <a:lnTo>
                    <a:pt x="2322830" y="1861261"/>
                  </a:lnTo>
                  <a:lnTo>
                    <a:pt x="2312225" y="1815782"/>
                  </a:lnTo>
                  <a:lnTo>
                    <a:pt x="2300757" y="1770646"/>
                  </a:lnTo>
                  <a:lnTo>
                    <a:pt x="2288438" y="1725853"/>
                  </a:lnTo>
                  <a:lnTo>
                    <a:pt x="2275268" y="1681403"/>
                  </a:lnTo>
                  <a:lnTo>
                    <a:pt x="2261260" y="1637347"/>
                  </a:lnTo>
                  <a:lnTo>
                    <a:pt x="2246426" y="1593646"/>
                  </a:lnTo>
                  <a:lnTo>
                    <a:pt x="2230780" y="1550339"/>
                  </a:lnTo>
                  <a:lnTo>
                    <a:pt x="2214321" y="1507426"/>
                  </a:lnTo>
                  <a:lnTo>
                    <a:pt x="2197074" y="1464906"/>
                  </a:lnTo>
                  <a:lnTo>
                    <a:pt x="2179027" y="1422806"/>
                  </a:lnTo>
                  <a:lnTo>
                    <a:pt x="2160193" y="1381124"/>
                  </a:lnTo>
                  <a:lnTo>
                    <a:pt x="2140585" y="1339862"/>
                  </a:lnTo>
                  <a:lnTo>
                    <a:pt x="2120226" y="1299057"/>
                  </a:lnTo>
                  <a:lnTo>
                    <a:pt x="2099106" y="1258709"/>
                  </a:lnTo>
                  <a:lnTo>
                    <a:pt x="2077250" y="1218806"/>
                  </a:lnTo>
                  <a:lnTo>
                    <a:pt x="2054656" y="1179372"/>
                  </a:lnTo>
                  <a:lnTo>
                    <a:pt x="2031326" y="1140409"/>
                  </a:lnTo>
                  <a:lnTo>
                    <a:pt x="2007285" y="1101940"/>
                  </a:lnTo>
                  <a:lnTo>
                    <a:pt x="1982546" y="1063955"/>
                  </a:lnTo>
                  <a:lnTo>
                    <a:pt x="1957095" y="1026490"/>
                  </a:lnTo>
                  <a:lnTo>
                    <a:pt x="1930958" y="989533"/>
                  </a:lnTo>
                  <a:lnTo>
                    <a:pt x="1904149" y="953096"/>
                  </a:lnTo>
                  <a:lnTo>
                    <a:pt x="1876666" y="917193"/>
                  </a:lnTo>
                  <a:lnTo>
                    <a:pt x="1848510" y="881837"/>
                  </a:lnTo>
                  <a:lnTo>
                    <a:pt x="1819719" y="847013"/>
                  </a:lnTo>
                  <a:lnTo>
                    <a:pt x="1790280" y="812774"/>
                  </a:lnTo>
                  <a:lnTo>
                    <a:pt x="1760207" y="779094"/>
                  </a:lnTo>
                  <a:lnTo>
                    <a:pt x="1729511" y="745985"/>
                  </a:lnTo>
                  <a:lnTo>
                    <a:pt x="1698205" y="713473"/>
                  </a:lnTo>
                  <a:lnTo>
                    <a:pt x="1666278" y="681545"/>
                  </a:lnTo>
                  <a:lnTo>
                    <a:pt x="1633753" y="650239"/>
                  </a:lnTo>
                  <a:lnTo>
                    <a:pt x="1600657" y="619544"/>
                  </a:lnTo>
                  <a:lnTo>
                    <a:pt x="1566976" y="589470"/>
                  </a:lnTo>
                  <a:lnTo>
                    <a:pt x="1532712" y="560019"/>
                  </a:lnTo>
                  <a:lnTo>
                    <a:pt x="1497914" y="531228"/>
                  </a:lnTo>
                  <a:lnTo>
                    <a:pt x="1462544" y="503072"/>
                  </a:lnTo>
                  <a:lnTo>
                    <a:pt x="1426641" y="475602"/>
                  </a:lnTo>
                  <a:lnTo>
                    <a:pt x="1390205" y="448779"/>
                  </a:lnTo>
                  <a:lnTo>
                    <a:pt x="1353248" y="422643"/>
                  </a:lnTo>
                  <a:lnTo>
                    <a:pt x="1315783" y="397205"/>
                  </a:lnTo>
                  <a:lnTo>
                    <a:pt x="1277810" y="372452"/>
                  </a:lnTo>
                  <a:lnTo>
                    <a:pt x="1239329" y="348424"/>
                  </a:lnTo>
                  <a:lnTo>
                    <a:pt x="1200378" y="325094"/>
                  </a:lnTo>
                  <a:lnTo>
                    <a:pt x="1160945" y="302501"/>
                  </a:lnTo>
                  <a:lnTo>
                    <a:pt x="1121041" y="280644"/>
                  </a:lnTo>
                  <a:lnTo>
                    <a:pt x="1080681" y="259511"/>
                  </a:lnTo>
                  <a:lnTo>
                    <a:pt x="1039863" y="239153"/>
                  </a:lnTo>
                  <a:lnTo>
                    <a:pt x="998613" y="219557"/>
                  </a:lnTo>
                  <a:lnTo>
                    <a:pt x="956944" y="200736"/>
                  </a:lnTo>
                  <a:lnTo>
                    <a:pt x="914831" y="182689"/>
                  </a:lnTo>
                  <a:lnTo>
                    <a:pt x="872324" y="165430"/>
                  </a:lnTo>
                  <a:lnTo>
                    <a:pt x="829411" y="148970"/>
                  </a:lnTo>
                  <a:lnTo>
                    <a:pt x="786104" y="133311"/>
                  </a:lnTo>
                  <a:lnTo>
                    <a:pt x="742403" y="118478"/>
                  </a:lnTo>
                  <a:lnTo>
                    <a:pt x="698322" y="104482"/>
                  </a:lnTo>
                  <a:lnTo>
                    <a:pt x="653897" y="91312"/>
                  </a:lnTo>
                  <a:lnTo>
                    <a:pt x="609104" y="78993"/>
                  </a:lnTo>
                  <a:lnTo>
                    <a:pt x="563968" y="67525"/>
                  </a:lnTo>
                  <a:lnTo>
                    <a:pt x="518490" y="56934"/>
                  </a:lnTo>
                  <a:lnTo>
                    <a:pt x="472681" y="47205"/>
                  </a:lnTo>
                  <a:lnTo>
                    <a:pt x="426542" y="38353"/>
                  </a:lnTo>
                  <a:lnTo>
                    <a:pt x="380111" y="30403"/>
                  </a:lnTo>
                  <a:lnTo>
                    <a:pt x="333362" y="23355"/>
                  </a:lnTo>
                  <a:lnTo>
                    <a:pt x="286334" y="17195"/>
                  </a:lnTo>
                  <a:lnTo>
                    <a:pt x="239014" y="11988"/>
                  </a:lnTo>
                  <a:lnTo>
                    <a:pt x="191427" y="7696"/>
                  </a:lnTo>
                  <a:lnTo>
                    <a:pt x="143573" y="4330"/>
                  </a:lnTo>
                  <a:lnTo>
                    <a:pt x="95465" y="1930"/>
                  </a:lnTo>
                  <a:lnTo>
                    <a:pt x="47104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27869" y="3458341"/>
            <a:ext cx="34886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48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Три </a:t>
            </a:r>
            <a:r>
              <a:rPr sz="4800" spc="14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800" dirty="0">
                <a:solidFill>
                  <a:srgbClr val="404159"/>
                </a:solidFill>
                <a:latin typeface="Lucida Sans Unicode"/>
                <a:cs typeface="Lucida Sans Unicode"/>
              </a:rPr>
              <a:t>поколения </a:t>
            </a:r>
            <a:r>
              <a:rPr sz="48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8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с</a:t>
            </a:r>
            <a:r>
              <a:rPr sz="4800" spc="14" dirty="0">
                <a:solidFill>
                  <a:srgbClr val="404159"/>
                </a:solidFill>
                <a:latin typeface="Lucida Sans Unicode"/>
                <a:cs typeface="Lucida Sans Unicode"/>
              </a:rPr>
              <a:t>т</a:t>
            </a:r>
            <a:r>
              <a:rPr sz="48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а</a:t>
            </a:r>
            <a:r>
              <a:rPr sz="4800" dirty="0">
                <a:solidFill>
                  <a:srgbClr val="404159"/>
                </a:solidFill>
                <a:latin typeface="Lucida Sans Unicode"/>
                <a:cs typeface="Lucida Sans Unicode"/>
              </a:rPr>
              <a:t>ндарт</a:t>
            </a:r>
            <a:r>
              <a:rPr sz="4800" spc="-11" dirty="0">
                <a:solidFill>
                  <a:srgbClr val="404159"/>
                </a:solidFill>
                <a:latin typeface="Lucida Sans Unicode"/>
                <a:cs typeface="Lucida Sans Unicode"/>
              </a:rPr>
              <a:t>о</a:t>
            </a:r>
            <a:r>
              <a:rPr sz="4800" dirty="0">
                <a:solidFill>
                  <a:srgbClr val="404159"/>
                </a:solidFill>
                <a:latin typeface="Lucida Sans Unicode"/>
                <a:cs typeface="Lucida Sans Unicode"/>
              </a:rPr>
              <a:t>в</a:t>
            </a:r>
            <a:endParaRPr sz="4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9670" y="3602508"/>
            <a:ext cx="12228196" cy="2430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9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Второе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4" dirty="0">
                <a:latin typeface="Calibri"/>
                <a:cs typeface="Calibri"/>
              </a:rPr>
              <a:t>поколение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ФГОС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98300"/>
              </a:lnSpc>
              <a:spcBef>
                <a:spcPts val="64"/>
              </a:spcBef>
            </a:pPr>
            <a:r>
              <a:rPr sz="3200" spc="-5" dirty="0">
                <a:latin typeface="Calibri"/>
                <a:cs typeface="Calibri"/>
              </a:rPr>
              <a:t>разрабатывались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2009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1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2012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9" dirty="0">
                <a:latin typeface="Calibri"/>
                <a:cs typeface="Calibri"/>
              </a:rPr>
              <a:t>год</a:t>
            </a:r>
            <a:r>
              <a:rPr sz="3200" spc="11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действуют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2022 </a:t>
            </a:r>
            <a:r>
              <a:rPr sz="3200" spc="-25" dirty="0">
                <a:latin typeface="Calibri"/>
                <a:cs typeface="Calibri"/>
              </a:rPr>
              <a:t>года.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Акцент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4" dirty="0">
                <a:latin typeface="Calibri"/>
                <a:cs typeface="Calibri"/>
              </a:rPr>
              <a:t>сделан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развитие </a:t>
            </a:r>
            <a:r>
              <a:rPr sz="3200" spc="-30" dirty="0">
                <a:latin typeface="Calibri"/>
                <a:cs typeface="Calibri"/>
              </a:rPr>
              <a:t>УУД, </a:t>
            </a:r>
            <a:r>
              <a:rPr sz="3200" spc="-25" dirty="0">
                <a:latin typeface="Calibri"/>
                <a:cs typeface="Calibri"/>
              </a:rPr>
              <a:t>то </a:t>
            </a:r>
            <a:r>
              <a:rPr sz="3200" dirty="0">
                <a:latin typeface="Calibri"/>
                <a:cs typeface="Calibri"/>
              </a:rPr>
              <a:t>есть способности </a:t>
            </a:r>
            <a:r>
              <a:rPr sz="3200" spc="-11" dirty="0">
                <a:latin typeface="Calibri"/>
                <a:cs typeface="Calibri"/>
              </a:rPr>
              <a:t>обучающихся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самостоятельно добывать </a:t>
            </a:r>
            <a:r>
              <a:rPr sz="3200" dirty="0">
                <a:latin typeface="Calibri"/>
                <a:cs typeface="Calibri"/>
              </a:rPr>
              <a:t>информацию. </a:t>
            </a:r>
            <a:r>
              <a:rPr sz="3200" spc="-11" dirty="0">
                <a:latin typeface="Calibri"/>
                <a:cs typeface="Calibri"/>
              </a:rPr>
              <a:t>Много </a:t>
            </a:r>
            <a:r>
              <a:rPr sz="3200" dirty="0">
                <a:latin typeface="Calibri"/>
                <a:cs typeface="Calibri"/>
              </a:rPr>
              <a:t>внимания </a:t>
            </a:r>
            <a:r>
              <a:rPr sz="3200" spc="-30" dirty="0">
                <a:latin typeface="Calibri"/>
                <a:cs typeface="Calibri"/>
              </a:rPr>
              <a:t>уделено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проектной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внеурочной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деятельности.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81413" y="807053"/>
            <a:ext cx="86194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Первое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поколение</a:t>
            </a:r>
            <a:r>
              <a:rPr sz="3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образовательных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стандартов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7531" y="1294524"/>
            <a:ext cx="1152779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Были</a:t>
            </a:r>
            <a:r>
              <a:rPr sz="3200" spc="-5" dirty="0">
                <a:latin typeface="Calibri"/>
                <a:cs typeface="Calibri"/>
              </a:rPr>
              <a:t> приняты</a:t>
            </a:r>
            <a:r>
              <a:rPr sz="3200" dirty="0">
                <a:latin typeface="Calibri"/>
                <a:cs typeface="Calibri"/>
              </a:rPr>
              <a:t> в </a:t>
            </a:r>
            <a:r>
              <a:rPr sz="3200" spc="-5" dirty="0">
                <a:latin typeface="Calibri"/>
                <a:cs typeface="Calibri"/>
              </a:rPr>
              <a:t>2004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году.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Основной</a:t>
            </a:r>
            <a:r>
              <a:rPr sz="3200" spc="-11" dirty="0">
                <a:latin typeface="Calibri"/>
                <a:cs typeface="Calibri"/>
              </a:rPr>
              <a:t> </a:t>
            </a:r>
            <a:r>
              <a:rPr sz="3200" spc="-14" dirty="0">
                <a:latin typeface="Calibri"/>
                <a:cs typeface="Calibri"/>
              </a:rPr>
              <a:t>целью </a:t>
            </a:r>
            <a:r>
              <a:rPr sz="3200" dirty="0">
                <a:latin typeface="Calibri"/>
                <a:cs typeface="Calibri"/>
              </a:rPr>
              <a:t>был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 </a:t>
            </a:r>
            <a:r>
              <a:rPr sz="3200" spc="-5" dirty="0">
                <a:latin typeface="Calibri"/>
                <a:cs typeface="Calibri"/>
              </a:rPr>
              <a:t>личностный,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предметный</a:t>
            </a:r>
            <a:r>
              <a:rPr sz="3200" spc="-36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результат.</a:t>
            </a:r>
            <a:r>
              <a:rPr sz="3200" spc="1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6" dirty="0">
                <a:latin typeface="Calibri"/>
                <a:cs typeface="Calibri"/>
              </a:rPr>
              <a:t>главу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ставился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набор</a:t>
            </a:r>
            <a:r>
              <a:rPr sz="3200" spc="-11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информации,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обязательной </a:t>
            </a:r>
            <a:r>
              <a:rPr sz="3200" spc="-5" dirty="0">
                <a:latin typeface="Calibri"/>
                <a:cs typeface="Calibri"/>
              </a:rPr>
              <a:t>для изучения. </a:t>
            </a:r>
            <a:r>
              <a:rPr sz="3200" spc="-11" dirty="0">
                <a:latin typeface="Calibri"/>
                <a:cs typeface="Calibri"/>
              </a:rPr>
              <a:t>Подробно </a:t>
            </a:r>
            <a:r>
              <a:rPr sz="3200" dirty="0">
                <a:latin typeface="Calibri"/>
                <a:cs typeface="Calibri"/>
              </a:rPr>
              <a:t>описывалось </a:t>
            </a:r>
            <a:r>
              <a:rPr sz="3200" spc="-20" dirty="0">
                <a:latin typeface="Calibri"/>
                <a:cs typeface="Calibri"/>
              </a:rPr>
              <a:t>содержание 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образование: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темы,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дидактические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1" dirty="0">
                <a:latin typeface="Calibri"/>
                <a:cs typeface="Calibri"/>
              </a:rPr>
              <a:t>единицы.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5379" y="6608336"/>
            <a:ext cx="10247630" cy="1996060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45085" marR="39369" algn="ctr">
              <a:spcBef>
                <a:spcPts val="105"/>
              </a:spcBef>
            </a:pPr>
            <a:r>
              <a:rPr sz="3200" spc="-45" dirty="0">
                <a:latin typeface="Calibri"/>
                <a:cs typeface="Calibri"/>
              </a:rPr>
              <a:t>Главная</a:t>
            </a:r>
            <a:r>
              <a:rPr sz="3200" dirty="0">
                <a:latin typeface="Calibri"/>
                <a:cs typeface="Calibri"/>
              </a:rPr>
              <a:t> задача </a:t>
            </a:r>
            <a:r>
              <a:rPr sz="3200" b="1" spc="-25" dirty="0">
                <a:latin typeface="Calibri"/>
                <a:cs typeface="Calibri"/>
              </a:rPr>
              <a:t>ФГОС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1" dirty="0">
                <a:latin typeface="Calibri"/>
                <a:cs typeface="Calibri"/>
              </a:rPr>
              <a:t>третьего</a:t>
            </a:r>
            <a:r>
              <a:rPr sz="3200" b="1" spc="11" dirty="0">
                <a:latin typeface="Calibri"/>
                <a:cs typeface="Calibri"/>
              </a:rPr>
              <a:t> </a:t>
            </a:r>
            <a:r>
              <a:rPr sz="3200" b="1" spc="-14" dirty="0">
                <a:latin typeface="Calibri"/>
                <a:cs typeface="Calibri"/>
              </a:rPr>
              <a:t>поколения</a:t>
            </a:r>
            <a:r>
              <a:rPr sz="3200" b="1" spc="11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конкретизация </a:t>
            </a:r>
            <a:r>
              <a:rPr sz="3200" spc="-71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требований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обучающимся.</a:t>
            </a:r>
            <a:endParaRPr sz="3200" dirty="0">
              <a:latin typeface="Calibri"/>
              <a:cs typeface="Calibri"/>
            </a:endParaRPr>
          </a:p>
          <a:p>
            <a:pPr marL="12700" marR="5080" indent="-2539" algn="ctr">
              <a:spcBef>
                <a:spcPts val="89"/>
              </a:spcBef>
            </a:pPr>
            <a:r>
              <a:rPr sz="3200" dirty="0">
                <a:latin typeface="Calibri"/>
                <a:cs typeface="Calibri"/>
              </a:rPr>
              <a:t>В новых </a:t>
            </a:r>
            <a:r>
              <a:rPr sz="3200" spc="-30" dirty="0">
                <a:latin typeface="Calibri"/>
                <a:cs typeface="Calibri"/>
              </a:rPr>
              <a:t>ФГОС </a:t>
            </a:r>
            <a:r>
              <a:rPr sz="3200" spc="-5" dirty="0">
                <a:latin typeface="Calibri"/>
                <a:cs typeface="Calibri"/>
              </a:rPr>
              <a:t>2022 </a:t>
            </a:r>
            <a:r>
              <a:rPr sz="3200" spc="-30" dirty="0">
                <a:latin typeface="Calibri"/>
                <a:cs typeface="Calibri"/>
              </a:rPr>
              <a:t>года </a:t>
            </a:r>
            <a:r>
              <a:rPr sz="3200" spc="-14" dirty="0">
                <a:latin typeface="Calibri"/>
                <a:cs typeface="Calibri"/>
              </a:rPr>
              <a:t>определяют </a:t>
            </a:r>
            <a:r>
              <a:rPr sz="3200" spc="-5" dirty="0">
                <a:latin typeface="Calibri"/>
                <a:cs typeface="Calibri"/>
              </a:rPr>
              <a:t>чёткие </a:t>
            </a:r>
            <a:r>
              <a:rPr sz="3200" dirty="0">
                <a:latin typeface="Calibri"/>
                <a:cs typeface="Calibri"/>
              </a:rPr>
              <a:t>требования к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предметным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результатам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каждой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учебной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дисциплине.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"/>
            <a:chOff x="0" y="0"/>
            <a:chExt cx="18288000" cy="1028700"/>
          </a:xfrm>
        </p:grpSpPr>
        <p:sp>
          <p:nvSpPr>
            <p:cNvPr id="3" name="object 3"/>
            <p:cNvSpPr/>
            <p:nvPr/>
          </p:nvSpPr>
          <p:spPr>
            <a:xfrm>
              <a:off x="11279682" y="0"/>
              <a:ext cx="7008495" cy="1028700"/>
            </a:xfrm>
            <a:custGeom>
              <a:avLst/>
              <a:gdLst/>
              <a:ahLst/>
              <a:cxnLst/>
              <a:rect l="l" t="t" r="r" b="b"/>
              <a:pathLst>
                <a:path w="7008494" h="1028700">
                  <a:moveTo>
                    <a:pt x="700831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7008317" y="1028700"/>
                  </a:lnTo>
                  <a:lnTo>
                    <a:pt x="7008317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1277600" cy="1028700"/>
            </a:xfrm>
            <a:custGeom>
              <a:avLst/>
              <a:gdLst/>
              <a:ahLst/>
              <a:cxnLst/>
              <a:rect l="l" t="t" r="r" b="b"/>
              <a:pathLst>
                <a:path w="11277600" h="1028700">
                  <a:moveTo>
                    <a:pt x="112776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1277600" y="1028700"/>
                  </a:lnTo>
                  <a:lnTo>
                    <a:pt x="1127760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9258300"/>
            <a:ext cx="18288000" cy="1028700"/>
            <a:chOff x="0" y="9258300"/>
            <a:chExt cx="18288000" cy="1028700"/>
          </a:xfrm>
        </p:grpSpPr>
        <p:sp>
          <p:nvSpPr>
            <p:cNvPr id="6" name="object 6"/>
            <p:cNvSpPr/>
            <p:nvPr/>
          </p:nvSpPr>
          <p:spPr>
            <a:xfrm>
              <a:off x="11279682" y="9258300"/>
              <a:ext cx="7008495" cy="1028700"/>
            </a:xfrm>
            <a:custGeom>
              <a:avLst/>
              <a:gdLst/>
              <a:ahLst/>
              <a:cxnLst/>
              <a:rect l="l" t="t" r="r" b="b"/>
              <a:pathLst>
                <a:path w="7008494" h="1028700">
                  <a:moveTo>
                    <a:pt x="700831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7008317" y="1028700"/>
                  </a:lnTo>
                  <a:lnTo>
                    <a:pt x="7008317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258300"/>
              <a:ext cx="11277600" cy="1028700"/>
            </a:xfrm>
            <a:custGeom>
              <a:avLst/>
              <a:gdLst/>
              <a:ahLst/>
              <a:cxnLst/>
              <a:rect l="l" t="t" r="r" b="b"/>
              <a:pathLst>
                <a:path w="11277600" h="1028700">
                  <a:moveTo>
                    <a:pt x="1127758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1277587" y="1028700"/>
                  </a:lnTo>
                  <a:lnTo>
                    <a:pt x="11277587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34" y="1647"/>
            <a:ext cx="1704976" cy="1704975"/>
          </a:xfrm>
          <a:custGeom>
            <a:avLst/>
            <a:gdLst/>
            <a:ahLst/>
            <a:cxnLst/>
            <a:rect l="l" t="t" r="r" b="b"/>
            <a:pathLst>
              <a:path w="1704975" h="1704975">
                <a:moveTo>
                  <a:pt x="1704975" y="0"/>
                </a:moveTo>
                <a:lnTo>
                  <a:pt x="0" y="0"/>
                </a:lnTo>
                <a:lnTo>
                  <a:pt x="0" y="1704949"/>
                </a:lnTo>
                <a:lnTo>
                  <a:pt x="48539" y="1704276"/>
                </a:lnTo>
                <a:lnTo>
                  <a:pt x="96761" y="1702257"/>
                </a:lnTo>
                <a:lnTo>
                  <a:pt x="144602" y="1698904"/>
                </a:lnTo>
                <a:lnTo>
                  <a:pt x="192087" y="1694256"/>
                </a:lnTo>
                <a:lnTo>
                  <a:pt x="239179" y="1688312"/>
                </a:lnTo>
                <a:lnTo>
                  <a:pt x="285864" y="1681099"/>
                </a:lnTo>
                <a:lnTo>
                  <a:pt x="332117" y="1672628"/>
                </a:lnTo>
                <a:lnTo>
                  <a:pt x="377939" y="1662925"/>
                </a:lnTo>
                <a:lnTo>
                  <a:pt x="423278" y="1652003"/>
                </a:lnTo>
                <a:lnTo>
                  <a:pt x="468147" y="1639887"/>
                </a:lnTo>
                <a:lnTo>
                  <a:pt x="512521" y="1626577"/>
                </a:lnTo>
                <a:lnTo>
                  <a:pt x="556374" y="1612112"/>
                </a:lnTo>
                <a:lnTo>
                  <a:pt x="599706" y="1596504"/>
                </a:lnTo>
                <a:lnTo>
                  <a:pt x="642480" y="1579765"/>
                </a:lnTo>
                <a:lnTo>
                  <a:pt x="684682" y="1561909"/>
                </a:lnTo>
                <a:lnTo>
                  <a:pt x="726300" y="1542973"/>
                </a:lnTo>
                <a:lnTo>
                  <a:pt x="767308" y="1522958"/>
                </a:lnTo>
                <a:lnTo>
                  <a:pt x="807694" y="1501889"/>
                </a:lnTo>
                <a:lnTo>
                  <a:pt x="847432" y="1479778"/>
                </a:lnTo>
                <a:lnTo>
                  <a:pt x="886510" y="1456651"/>
                </a:lnTo>
                <a:lnTo>
                  <a:pt x="924915" y="1432521"/>
                </a:lnTo>
                <a:lnTo>
                  <a:pt x="962621" y="1407414"/>
                </a:lnTo>
                <a:lnTo>
                  <a:pt x="999616" y="1381328"/>
                </a:lnTo>
                <a:lnTo>
                  <a:pt x="1035888" y="1354302"/>
                </a:lnTo>
                <a:lnTo>
                  <a:pt x="1071397" y="1326349"/>
                </a:lnTo>
                <a:lnTo>
                  <a:pt x="1106144" y="1297470"/>
                </a:lnTo>
                <a:lnTo>
                  <a:pt x="1140104" y="1267726"/>
                </a:lnTo>
                <a:lnTo>
                  <a:pt x="1173264" y="1237081"/>
                </a:lnTo>
                <a:lnTo>
                  <a:pt x="1205598" y="1205585"/>
                </a:lnTo>
                <a:lnTo>
                  <a:pt x="1237094" y="1173251"/>
                </a:lnTo>
                <a:lnTo>
                  <a:pt x="1267726" y="1140091"/>
                </a:lnTo>
                <a:lnTo>
                  <a:pt x="1297482" y="1106131"/>
                </a:lnTo>
                <a:lnTo>
                  <a:pt x="1326362" y="1071384"/>
                </a:lnTo>
                <a:lnTo>
                  <a:pt x="1354315" y="1035875"/>
                </a:lnTo>
                <a:lnTo>
                  <a:pt x="1381340" y="999604"/>
                </a:lnTo>
                <a:lnTo>
                  <a:pt x="1407426" y="962621"/>
                </a:lnTo>
                <a:lnTo>
                  <a:pt x="1432534" y="924915"/>
                </a:lnTo>
                <a:lnTo>
                  <a:pt x="1456664" y="886498"/>
                </a:lnTo>
                <a:lnTo>
                  <a:pt x="1479791" y="847420"/>
                </a:lnTo>
                <a:lnTo>
                  <a:pt x="1501902" y="807681"/>
                </a:lnTo>
                <a:lnTo>
                  <a:pt x="1522971" y="767295"/>
                </a:lnTo>
                <a:lnTo>
                  <a:pt x="1542986" y="726287"/>
                </a:lnTo>
                <a:lnTo>
                  <a:pt x="1561922" y="684682"/>
                </a:lnTo>
                <a:lnTo>
                  <a:pt x="1579778" y="642467"/>
                </a:lnTo>
                <a:lnTo>
                  <a:pt x="1596517" y="599694"/>
                </a:lnTo>
                <a:lnTo>
                  <a:pt x="1612138" y="556374"/>
                </a:lnTo>
                <a:lnTo>
                  <a:pt x="1626590" y="512521"/>
                </a:lnTo>
                <a:lnTo>
                  <a:pt x="1639900" y="468147"/>
                </a:lnTo>
                <a:lnTo>
                  <a:pt x="1652028" y="423278"/>
                </a:lnTo>
                <a:lnTo>
                  <a:pt x="1662938" y="377926"/>
                </a:lnTo>
                <a:lnTo>
                  <a:pt x="1672640" y="332105"/>
                </a:lnTo>
                <a:lnTo>
                  <a:pt x="1681111" y="285851"/>
                </a:lnTo>
                <a:lnTo>
                  <a:pt x="1688325" y="239166"/>
                </a:lnTo>
                <a:lnTo>
                  <a:pt x="1694268" y="192074"/>
                </a:lnTo>
                <a:lnTo>
                  <a:pt x="1698929" y="144602"/>
                </a:lnTo>
                <a:lnTo>
                  <a:pt x="1702282" y="96748"/>
                </a:lnTo>
                <a:lnTo>
                  <a:pt x="1704289" y="48539"/>
                </a:lnTo>
                <a:lnTo>
                  <a:pt x="1704975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092" y="3693033"/>
            <a:ext cx="374904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Изменения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во 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ФГОС </a:t>
            </a:r>
            <a:r>
              <a:rPr sz="4500" spc="14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основного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общего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о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бр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а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з</a:t>
            </a:r>
            <a:r>
              <a:rPr sz="4500" spc="-11" dirty="0">
                <a:solidFill>
                  <a:srgbClr val="404159"/>
                </a:solidFill>
                <a:latin typeface="Lucida Sans Unicode"/>
                <a:cs typeface="Lucida Sans Unicode"/>
              </a:rPr>
              <a:t>о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вани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я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.</a:t>
            </a:r>
            <a:endParaRPr sz="45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38620" y="1870962"/>
            <a:ext cx="688149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4809" marR="5080" indent="-2202743">
              <a:spcBef>
                <a:spcPts val="100"/>
              </a:spcBef>
            </a:pPr>
            <a:r>
              <a:rPr lang="ru-RU" sz="3600" b="1" spc="-20" dirty="0" smtClean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3600" b="1" spc="-20" dirty="0" err="1" smtClean="0">
                <a:solidFill>
                  <a:srgbClr val="000000"/>
                </a:solidFill>
                <a:latin typeface="Calibri"/>
                <a:cs typeface="Calibri"/>
              </a:rPr>
              <a:t>Требования</a:t>
            </a:r>
            <a:r>
              <a:rPr sz="3600" b="1" spc="-39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36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1" dirty="0">
                <a:solidFill>
                  <a:srgbClr val="000000"/>
                </a:solidFill>
                <a:latin typeface="Calibri"/>
                <a:cs typeface="Calibri"/>
              </a:rPr>
              <a:t>образовательным </a:t>
            </a:r>
            <a:r>
              <a:rPr sz="3600" b="1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результатам</a:t>
            </a:r>
            <a:endParaRPr sz="3600" dirty="0">
              <a:latin typeface="Calibri"/>
              <a:cs typeface="Calibri"/>
            </a:endParaRPr>
          </a:p>
          <a:p>
            <a:pPr marL="663554"/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разбили</a:t>
            </a:r>
            <a:r>
              <a:rPr sz="36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по</a:t>
            </a:r>
            <a:r>
              <a:rPr sz="36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годам</a:t>
            </a:r>
            <a:r>
              <a:rPr sz="36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1" dirty="0">
                <a:solidFill>
                  <a:srgbClr val="000000"/>
                </a:solidFill>
                <a:latin typeface="Calibri"/>
                <a:cs typeface="Calibri"/>
              </a:rPr>
              <a:t>обучения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7352" y="4065524"/>
            <a:ext cx="8883016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algn="ctr"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(</a:t>
            </a:r>
            <a:r>
              <a:rPr sz="3600" spc="-5" dirty="0">
                <a:latin typeface="Calibri"/>
                <a:cs typeface="Calibri"/>
              </a:rPr>
              <a:t>Раньше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педагоги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распределяли</a:t>
            </a:r>
            <a:r>
              <a:rPr sz="3600" spc="14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предметные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образовательные </a:t>
            </a:r>
            <a:r>
              <a:rPr sz="3600" spc="-36" dirty="0">
                <a:latin typeface="Calibri"/>
                <a:cs typeface="Calibri"/>
              </a:rPr>
              <a:t>результаты</a:t>
            </a:r>
            <a:r>
              <a:rPr sz="3600" spc="-11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по</a:t>
            </a:r>
            <a:r>
              <a:rPr sz="3600" spc="-11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годам 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обучения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самостоятельно,</a:t>
            </a:r>
            <a:r>
              <a:rPr sz="3600" spc="39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теперь</a:t>
            </a:r>
            <a:r>
              <a:rPr sz="3600" spc="-5" dirty="0">
                <a:latin typeface="Calibri"/>
                <a:cs typeface="Calibri"/>
              </a:rPr>
              <a:t> на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промежуточной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аттестации</a:t>
            </a:r>
            <a:r>
              <a:rPr sz="3600" spc="39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школа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должна 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проверять </a:t>
            </a:r>
            <a:r>
              <a:rPr sz="3600" spc="-20" dirty="0">
                <a:latin typeface="Calibri"/>
                <a:cs typeface="Calibri"/>
              </a:rPr>
              <a:t>те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36" dirty="0">
                <a:latin typeface="Calibri"/>
                <a:cs typeface="Calibri"/>
              </a:rPr>
              <a:t>результаты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 в</a:t>
            </a:r>
            <a:r>
              <a:rPr sz="3600" spc="-14" dirty="0">
                <a:latin typeface="Calibri"/>
                <a:cs typeface="Calibri"/>
              </a:rPr>
              <a:t> таком</a:t>
            </a:r>
            <a:endParaRPr sz="3600" dirty="0">
              <a:latin typeface="Calibri"/>
              <a:cs typeface="Calibri"/>
            </a:endParaRPr>
          </a:p>
          <a:p>
            <a:pPr marL="855316" marR="845158" algn="ctr"/>
            <a:r>
              <a:rPr sz="3600" spc="-11" dirty="0">
                <a:latin typeface="Calibri"/>
                <a:cs typeface="Calibri"/>
              </a:rPr>
              <a:t>порядке,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который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прописан</a:t>
            </a:r>
            <a:r>
              <a:rPr sz="3600" spc="-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во</a:t>
            </a:r>
            <a:r>
              <a:rPr sz="3600" spc="-11" dirty="0">
                <a:latin typeface="Calibri"/>
                <a:cs typeface="Calibri"/>
              </a:rPr>
              <a:t> </a:t>
            </a:r>
            <a:r>
              <a:rPr sz="3600" spc="-36" dirty="0">
                <a:latin typeface="Calibri"/>
                <a:cs typeface="Calibri"/>
              </a:rPr>
              <a:t>ФГОС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1" dirty="0">
                <a:latin typeface="Calibri"/>
                <a:cs typeface="Calibri"/>
              </a:rPr>
              <a:t>основного</a:t>
            </a:r>
            <a:r>
              <a:rPr sz="3600" spc="14" dirty="0">
                <a:latin typeface="Calibri"/>
                <a:cs typeface="Calibri"/>
              </a:rPr>
              <a:t> </a:t>
            </a:r>
            <a:r>
              <a:rPr sz="3600" spc="-14" dirty="0">
                <a:latin typeface="Calibri"/>
                <a:cs typeface="Calibri"/>
              </a:rPr>
              <a:t>общего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образования)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"/>
            <a:chOff x="0" y="0"/>
            <a:chExt cx="18288000" cy="1028700"/>
          </a:xfrm>
        </p:grpSpPr>
        <p:sp>
          <p:nvSpPr>
            <p:cNvPr id="3" name="object 3"/>
            <p:cNvSpPr/>
            <p:nvPr/>
          </p:nvSpPr>
          <p:spPr>
            <a:xfrm>
              <a:off x="11279682" y="0"/>
              <a:ext cx="7008495" cy="1028700"/>
            </a:xfrm>
            <a:custGeom>
              <a:avLst/>
              <a:gdLst/>
              <a:ahLst/>
              <a:cxnLst/>
              <a:rect l="l" t="t" r="r" b="b"/>
              <a:pathLst>
                <a:path w="7008494" h="1028700">
                  <a:moveTo>
                    <a:pt x="700831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7008317" y="1028700"/>
                  </a:lnTo>
                  <a:lnTo>
                    <a:pt x="7008317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1277600" cy="1028700"/>
            </a:xfrm>
            <a:custGeom>
              <a:avLst/>
              <a:gdLst/>
              <a:ahLst/>
              <a:cxnLst/>
              <a:rect l="l" t="t" r="r" b="b"/>
              <a:pathLst>
                <a:path w="11277600" h="1028700">
                  <a:moveTo>
                    <a:pt x="112776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1277600" y="1028700"/>
                  </a:lnTo>
                  <a:lnTo>
                    <a:pt x="1127760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9258300"/>
            <a:ext cx="18288000" cy="1028700"/>
            <a:chOff x="0" y="9258300"/>
            <a:chExt cx="18288000" cy="1028700"/>
          </a:xfrm>
        </p:grpSpPr>
        <p:sp>
          <p:nvSpPr>
            <p:cNvPr id="6" name="object 6"/>
            <p:cNvSpPr/>
            <p:nvPr/>
          </p:nvSpPr>
          <p:spPr>
            <a:xfrm>
              <a:off x="11279682" y="9258300"/>
              <a:ext cx="7008495" cy="1028700"/>
            </a:xfrm>
            <a:custGeom>
              <a:avLst/>
              <a:gdLst/>
              <a:ahLst/>
              <a:cxnLst/>
              <a:rect l="l" t="t" r="r" b="b"/>
              <a:pathLst>
                <a:path w="7008494" h="1028700">
                  <a:moveTo>
                    <a:pt x="700831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7008317" y="1028700"/>
                  </a:lnTo>
                  <a:lnTo>
                    <a:pt x="7008317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258300"/>
              <a:ext cx="11277600" cy="1028700"/>
            </a:xfrm>
            <a:custGeom>
              <a:avLst/>
              <a:gdLst/>
              <a:ahLst/>
              <a:cxnLst/>
              <a:rect l="l" t="t" r="r" b="b"/>
              <a:pathLst>
                <a:path w="11277600" h="1028700">
                  <a:moveTo>
                    <a:pt x="11277587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1277587" y="1028700"/>
                  </a:lnTo>
                  <a:lnTo>
                    <a:pt x="11277587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34" y="1647"/>
            <a:ext cx="1704976" cy="1704975"/>
          </a:xfrm>
          <a:custGeom>
            <a:avLst/>
            <a:gdLst/>
            <a:ahLst/>
            <a:cxnLst/>
            <a:rect l="l" t="t" r="r" b="b"/>
            <a:pathLst>
              <a:path w="1704975" h="1704975">
                <a:moveTo>
                  <a:pt x="1704975" y="0"/>
                </a:moveTo>
                <a:lnTo>
                  <a:pt x="0" y="0"/>
                </a:lnTo>
                <a:lnTo>
                  <a:pt x="0" y="1704949"/>
                </a:lnTo>
                <a:lnTo>
                  <a:pt x="48539" y="1704276"/>
                </a:lnTo>
                <a:lnTo>
                  <a:pt x="96761" y="1702257"/>
                </a:lnTo>
                <a:lnTo>
                  <a:pt x="144602" y="1698904"/>
                </a:lnTo>
                <a:lnTo>
                  <a:pt x="192087" y="1694256"/>
                </a:lnTo>
                <a:lnTo>
                  <a:pt x="239179" y="1688312"/>
                </a:lnTo>
                <a:lnTo>
                  <a:pt x="285864" y="1681099"/>
                </a:lnTo>
                <a:lnTo>
                  <a:pt x="332117" y="1672628"/>
                </a:lnTo>
                <a:lnTo>
                  <a:pt x="377939" y="1662925"/>
                </a:lnTo>
                <a:lnTo>
                  <a:pt x="423278" y="1652003"/>
                </a:lnTo>
                <a:lnTo>
                  <a:pt x="468147" y="1639887"/>
                </a:lnTo>
                <a:lnTo>
                  <a:pt x="512521" y="1626577"/>
                </a:lnTo>
                <a:lnTo>
                  <a:pt x="556374" y="1612112"/>
                </a:lnTo>
                <a:lnTo>
                  <a:pt x="599706" y="1596504"/>
                </a:lnTo>
                <a:lnTo>
                  <a:pt x="642480" y="1579765"/>
                </a:lnTo>
                <a:lnTo>
                  <a:pt x="684682" y="1561909"/>
                </a:lnTo>
                <a:lnTo>
                  <a:pt x="726300" y="1542973"/>
                </a:lnTo>
                <a:lnTo>
                  <a:pt x="767308" y="1522958"/>
                </a:lnTo>
                <a:lnTo>
                  <a:pt x="807694" y="1501889"/>
                </a:lnTo>
                <a:lnTo>
                  <a:pt x="847432" y="1479778"/>
                </a:lnTo>
                <a:lnTo>
                  <a:pt x="886510" y="1456651"/>
                </a:lnTo>
                <a:lnTo>
                  <a:pt x="924915" y="1432521"/>
                </a:lnTo>
                <a:lnTo>
                  <a:pt x="962621" y="1407414"/>
                </a:lnTo>
                <a:lnTo>
                  <a:pt x="999616" y="1381328"/>
                </a:lnTo>
                <a:lnTo>
                  <a:pt x="1035888" y="1354302"/>
                </a:lnTo>
                <a:lnTo>
                  <a:pt x="1071397" y="1326349"/>
                </a:lnTo>
                <a:lnTo>
                  <a:pt x="1106144" y="1297470"/>
                </a:lnTo>
                <a:lnTo>
                  <a:pt x="1140104" y="1267726"/>
                </a:lnTo>
                <a:lnTo>
                  <a:pt x="1173264" y="1237081"/>
                </a:lnTo>
                <a:lnTo>
                  <a:pt x="1205598" y="1205585"/>
                </a:lnTo>
                <a:lnTo>
                  <a:pt x="1237094" y="1173251"/>
                </a:lnTo>
                <a:lnTo>
                  <a:pt x="1267726" y="1140091"/>
                </a:lnTo>
                <a:lnTo>
                  <a:pt x="1297482" y="1106131"/>
                </a:lnTo>
                <a:lnTo>
                  <a:pt x="1326362" y="1071384"/>
                </a:lnTo>
                <a:lnTo>
                  <a:pt x="1354315" y="1035875"/>
                </a:lnTo>
                <a:lnTo>
                  <a:pt x="1381340" y="999604"/>
                </a:lnTo>
                <a:lnTo>
                  <a:pt x="1407426" y="962621"/>
                </a:lnTo>
                <a:lnTo>
                  <a:pt x="1432534" y="924915"/>
                </a:lnTo>
                <a:lnTo>
                  <a:pt x="1456664" y="886498"/>
                </a:lnTo>
                <a:lnTo>
                  <a:pt x="1479791" y="847420"/>
                </a:lnTo>
                <a:lnTo>
                  <a:pt x="1501902" y="807681"/>
                </a:lnTo>
                <a:lnTo>
                  <a:pt x="1522971" y="767295"/>
                </a:lnTo>
                <a:lnTo>
                  <a:pt x="1542986" y="726287"/>
                </a:lnTo>
                <a:lnTo>
                  <a:pt x="1561922" y="684682"/>
                </a:lnTo>
                <a:lnTo>
                  <a:pt x="1579778" y="642467"/>
                </a:lnTo>
                <a:lnTo>
                  <a:pt x="1596517" y="599694"/>
                </a:lnTo>
                <a:lnTo>
                  <a:pt x="1612138" y="556374"/>
                </a:lnTo>
                <a:lnTo>
                  <a:pt x="1626590" y="512521"/>
                </a:lnTo>
                <a:lnTo>
                  <a:pt x="1639900" y="468147"/>
                </a:lnTo>
                <a:lnTo>
                  <a:pt x="1652028" y="423278"/>
                </a:lnTo>
                <a:lnTo>
                  <a:pt x="1662938" y="377926"/>
                </a:lnTo>
                <a:lnTo>
                  <a:pt x="1672640" y="332105"/>
                </a:lnTo>
                <a:lnTo>
                  <a:pt x="1681111" y="285851"/>
                </a:lnTo>
                <a:lnTo>
                  <a:pt x="1688325" y="239166"/>
                </a:lnTo>
                <a:lnTo>
                  <a:pt x="1694268" y="192074"/>
                </a:lnTo>
                <a:lnTo>
                  <a:pt x="1698929" y="144602"/>
                </a:lnTo>
                <a:lnTo>
                  <a:pt x="1702282" y="96748"/>
                </a:lnTo>
                <a:lnTo>
                  <a:pt x="1704289" y="48539"/>
                </a:lnTo>
                <a:lnTo>
                  <a:pt x="1704975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092" y="3693033"/>
            <a:ext cx="374904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Изменения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во 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ФГОС </a:t>
            </a:r>
            <a:r>
              <a:rPr sz="4500" spc="14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основного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общего </a:t>
            </a:r>
            <a:r>
              <a:rPr sz="45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о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бр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а</a:t>
            </a:r>
            <a:r>
              <a:rPr sz="45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з</a:t>
            </a:r>
            <a:r>
              <a:rPr sz="4500" spc="-11" dirty="0">
                <a:solidFill>
                  <a:srgbClr val="404159"/>
                </a:solidFill>
                <a:latin typeface="Lucida Sans Unicode"/>
                <a:cs typeface="Lucida Sans Unicode"/>
              </a:rPr>
              <a:t>о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вани</a:t>
            </a:r>
            <a:r>
              <a:rPr sz="45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я</a:t>
            </a:r>
            <a:r>
              <a:rPr sz="4500" dirty="0">
                <a:solidFill>
                  <a:srgbClr val="404159"/>
                </a:solidFill>
                <a:latin typeface="Lucida Sans Unicode"/>
                <a:cs typeface="Lucida Sans Unicode"/>
              </a:rPr>
              <a:t>.</a:t>
            </a:r>
            <a:endParaRPr sz="45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38620" y="1870962"/>
            <a:ext cx="688149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4809" marR="5080" indent="-2202743">
              <a:spcBef>
                <a:spcPts val="100"/>
              </a:spcBef>
            </a:pPr>
            <a:r>
              <a:rPr lang="ru-RU" sz="3600" b="1" spc="-20" dirty="0" smtClean="0">
                <a:solidFill>
                  <a:srgbClr val="000000"/>
                </a:solidFill>
                <a:latin typeface="Calibri"/>
                <a:cs typeface="Calibri"/>
              </a:rPr>
              <a:t>2. По – новому сформулированы предметные результаты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7352" y="4065522"/>
            <a:ext cx="888301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3600" b="1" spc="-5" dirty="0" smtClean="0">
                <a:latin typeface="Calibri"/>
                <a:cs typeface="Calibri"/>
              </a:rPr>
              <a:t>(</a:t>
            </a:r>
            <a:r>
              <a:rPr lang="ru-RU" sz="3600" dirty="0"/>
              <a:t>Предметные результаты, формируемые в ходе </a:t>
            </a:r>
            <a:r>
              <a:rPr lang="ru-RU" sz="3600" dirty="0" smtClean="0"/>
              <a:t>изучения предмета </a:t>
            </a:r>
            <a:r>
              <a:rPr lang="ru-RU" sz="3600" dirty="0"/>
              <a:t>«Музыка», сгруппированы по учебным модулям и</a:t>
            </a:r>
          </a:p>
          <a:p>
            <a:r>
              <a:rPr lang="ru-RU" sz="3600" dirty="0"/>
              <a:t>должны отражать </a:t>
            </a:r>
            <a:r>
              <a:rPr lang="ru-RU" sz="3600" dirty="0" err="1"/>
              <a:t>сформированность</a:t>
            </a:r>
            <a:r>
              <a:rPr lang="ru-RU" sz="3600" dirty="0"/>
              <a:t> умений</a:t>
            </a:r>
            <a:r>
              <a:rPr sz="3600" spc="-5" dirty="0" smtClean="0"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720" y="1331469"/>
            <a:ext cx="742442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3311" marR="5080" indent="-1470611">
              <a:spcBef>
                <a:spcPts val="100"/>
              </a:spcBef>
            </a:pPr>
            <a:r>
              <a:rPr sz="4500" spc="5" dirty="0"/>
              <a:t>3. </a:t>
            </a:r>
            <a:r>
              <a:rPr sz="4500" dirty="0"/>
              <a:t>Расширили содержание </a:t>
            </a:r>
            <a:r>
              <a:rPr sz="4500" spc="-1380" dirty="0"/>
              <a:t> </a:t>
            </a:r>
            <a:r>
              <a:rPr sz="4500" dirty="0"/>
              <a:t>воспитательной</a:t>
            </a:r>
          </a:p>
          <a:p>
            <a:pPr marL="1819853"/>
            <a:r>
              <a:rPr sz="4500" dirty="0"/>
              <a:t>деятельности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5" y="3744917"/>
            <a:ext cx="17511802" cy="627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7000"/>
            <a:chOff x="0" y="1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88" y="0"/>
                  </a:moveTo>
                  <a:lnTo>
                    <a:pt x="17044734" y="0"/>
                  </a:lnTo>
                  <a:lnTo>
                    <a:pt x="17044734" y="9039860"/>
                  </a:lnTo>
                  <a:lnTo>
                    <a:pt x="0" y="9039860"/>
                  </a:lnTo>
                  <a:lnTo>
                    <a:pt x="0" y="10286987"/>
                  </a:lnTo>
                  <a:lnTo>
                    <a:pt x="18287988" y="10286987"/>
                  </a:lnTo>
                  <a:lnTo>
                    <a:pt x="18287988" y="9039860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996630" y="10286987"/>
                  </a:moveTo>
                  <a:lnTo>
                    <a:pt x="1996084" y="10241928"/>
                  </a:lnTo>
                  <a:lnTo>
                    <a:pt x="1994357" y="10193617"/>
                  </a:lnTo>
                  <a:lnTo>
                    <a:pt x="1991499" y="10145598"/>
                  </a:lnTo>
                  <a:lnTo>
                    <a:pt x="1987499" y="10097884"/>
                  </a:lnTo>
                  <a:lnTo>
                    <a:pt x="1982419" y="10050501"/>
                  </a:lnTo>
                  <a:lnTo>
                    <a:pt x="1976221" y="10003460"/>
                  </a:lnTo>
                  <a:lnTo>
                    <a:pt x="1968944" y="9956762"/>
                  </a:lnTo>
                  <a:lnTo>
                    <a:pt x="1960600" y="9910432"/>
                  </a:lnTo>
                  <a:lnTo>
                    <a:pt x="1951202" y="9864471"/>
                  </a:lnTo>
                  <a:lnTo>
                    <a:pt x="1940750" y="9818916"/>
                  </a:lnTo>
                  <a:lnTo>
                    <a:pt x="1929269" y="9773742"/>
                  </a:lnTo>
                  <a:lnTo>
                    <a:pt x="1916772" y="9728987"/>
                  </a:lnTo>
                  <a:lnTo>
                    <a:pt x="1903260" y="9684677"/>
                  </a:lnTo>
                  <a:lnTo>
                    <a:pt x="1888782" y="9640799"/>
                  </a:lnTo>
                  <a:lnTo>
                    <a:pt x="1873313" y="9597365"/>
                  </a:lnTo>
                  <a:lnTo>
                    <a:pt x="1856867" y="9554413"/>
                  </a:lnTo>
                  <a:lnTo>
                    <a:pt x="1839480" y="9511932"/>
                  </a:lnTo>
                  <a:lnTo>
                    <a:pt x="1821154" y="9469958"/>
                  </a:lnTo>
                  <a:lnTo>
                    <a:pt x="1801901" y="9428480"/>
                  </a:lnTo>
                  <a:lnTo>
                    <a:pt x="1781721" y="9387522"/>
                  </a:lnTo>
                  <a:lnTo>
                    <a:pt x="1760664" y="9347111"/>
                  </a:lnTo>
                  <a:lnTo>
                    <a:pt x="1738706" y="9307233"/>
                  </a:lnTo>
                  <a:lnTo>
                    <a:pt x="1715871" y="9267914"/>
                  </a:lnTo>
                  <a:lnTo>
                    <a:pt x="1692186" y="9229179"/>
                  </a:lnTo>
                  <a:lnTo>
                    <a:pt x="1667649" y="9191015"/>
                  </a:lnTo>
                  <a:lnTo>
                    <a:pt x="1642262" y="9153461"/>
                  </a:lnTo>
                  <a:lnTo>
                    <a:pt x="1616075" y="9116517"/>
                  </a:lnTo>
                  <a:lnTo>
                    <a:pt x="1589074" y="9080195"/>
                  </a:lnTo>
                  <a:lnTo>
                    <a:pt x="1561274" y="9044521"/>
                  </a:lnTo>
                  <a:lnTo>
                    <a:pt x="1532699" y="9009482"/>
                  </a:lnTo>
                  <a:lnTo>
                    <a:pt x="1503349" y="8975115"/>
                  </a:lnTo>
                  <a:lnTo>
                    <a:pt x="1473238" y="8941435"/>
                  </a:lnTo>
                  <a:lnTo>
                    <a:pt x="1442389" y="8908428"/>
                  </a:lnTo>
                  <a:lnTo>
                    <a:pt x="1410817" y="8876132"/>
                  </a:lnTo>
                  <a:lnTo>
                    <a:pt x="1378521" y="8844559"/>
                  </a:lnTo>
                  <a:lnTo>
                    <a:pt x="1345526" y="8813711"/>
                  </a:lnTo>
                  <a:lnTo>
                    <a:pt x="1311833" y="8783599"/>
                  </a:lnTo>
                  <a:lnTo>
                    <a:pt x="1277467" y="8754250"/>
                  </a:lnTo>
                  <a:lnTo>
                    <a:pt x="1242428" y="8725675"/>
                  </a:lnTo>
                  <a:lnTo>
                    <a:pt x="1206754" y="8697874"/>
                  </a:lnTo>
                  <a:lnTo>
                    <a:pt x="1170432" y="8670874"/>
                  </a:lnTo>
                  <a:lnTo>
                    <a:pt x="1133487" y="8644674"/>
                  </a:lnTo>
                  <a:lnTo>
                    <a:pt x="1095933" y="8619299"/>
                  </a:lnTo>
                  <a:lnTo>
                    <a:pt x="1057783" y="8594763"/>
                  </a:lnTo>
                  <a:lnTo>
                    <a:pt x="1019035" y="8571090"/>
                  </a:lnTo>
                  <a:lnTo>
                    <a:pt x="979716" y="8548243"/>
                  </a:lnTo>
                  <a:lnTo>
                    <a:pt x="939838" y="8526285"/>
                  </a:lnTo>
                  <a:lnTo>
                    <a:pt x="899426" y="8505215"/>
                  </a:lnTo>
                  <a:lnTo>
                    <a:pt x="858469" y="8485048"/>
                  </a:lnTo>
                  <a:lnTo>
                    <a:pt x="816991" y="8465795"/>
                  </a:lnTo>
                  <a:lnTo>
                    <a:pt x="775017" y="8447468"/>
                  </a:lnTo>
                  <a:lnTo>
                    <a:pt x="732536" y="8430069"/>
                  </a:lnTo>
                  <a:lnTo>
                    <a:pt x="689584" y="8413636"/>
                  </a:lnTo>
                  <a:lnTo>
                    <a:pt x="646163" y="8398167"/>
                  </a:lnTo>
                  <a:lnTo>
                    <a:pt x="602272" y="8383676"/>
                  </a:lnTo>
                  <a:lnTo>
                    <a:pt x="557961" y="8370176"/>
                  </a:lnTo>
                  <a:lnTo>
                    <a:pt x="513207" y="8357679"/>
                  </a:lnTo>
                  <a:lnTo>
                    <a:pt x="468045" y="8346199"/>
                  </a:lnTo>
                  <a:lnTo>
                    <a:pt x="422478" y="8335759"/>
                  </a:lnTo>
                  <a:lnTo>
                    <a:pt x="376516" y="8326348"/>
                  </a:lnTo>
                  <a:lnTo>
                    <a:pt x="330187" y="8317992"/>
                  </a:lnTo>
                  <a:lnTo>
                    <a:pt x="283489" y="8310727"/>
                  </a:lnTo>
                  <a:lnTo>
                    <a:pt x="236448" y="8304530"/>
                  </a:lnTo>
                  <a:lnTo>
                    <a:pt x="189064" y="8299437"/>
                  </a:lnTo>
                  <a:lnTo>
                    <a:pt x="141351" y="8295449"/>
                  </a:lnTo>
                  <a:lnTo>
                    <a:pt x="93332" y="8292579"/>
                  </a:lnTo>
                  <a:lnTo>
                    <a:pt x="45021" y="8290852"/>
                  </a:lnTo>
                  <a:lnTo>
                    <a:pt x="0" y="8290319"/>
                  </a:lnTo>
                  <a:lnTo>
                    <a:pt x="0" y="9181059"/>
                  </a:lnTo>
                  <a:lnTo>
                    <a:pt x="44551" y="9182011"/>
                  </a:lnTo>
                  <a:lnTo>
                    <a:pt x="92163" y="9185059"/>
                  </a:lnTo>
                  <a:lnTo>
                    <a:pt x="139204" y="9190088"/>
                  </a:lnTo>
                  <a:lnTo>
                    <a:pt x="185635" y="9197061"/>
                  </a:lnTo>
                  <a:lnTo>
                    <a:pt x="231419" y="9205925"/>
                  </a:lnTo>
                  <a:lnTo>
                    <a:pt x="276517" y="9216644"/>
                  </a:lnTo>
                  <a:lnTo>
                    <a:pt x="320878" y="9229179"/>
                  </a:lnTo>
                  <a:lnTo>
                    <a:pt x="364464" y="9243492"/>
                  </a:lnTo>
                  <a:lnTo>
                    <a:pt x="407238" y="9259532"/>
                  </a:lnTo>
                  <a:lnTo>
                    <a:pt x="449160" y="9277248"/>
                  </a:lnTo>
                  <a:lnTo>
                    <a:pt x="490169" y="9296629"/>
                  </a:lnTo>
                  <a:lnTo>
                    <a:pt x="530250" y="9317609"/>
                  </a:lnTo>
                  <a:lnTo>
                    <a:pt x="569353" y="9340164"/>
                  </a:lnTo>
                  <a:lnTo>
                    <a:pt x="607428" y="9364231"/>
                  </a:lnTo>
                  <a:lnTo>
                    <a:pt x="644436" y="9389783"/>
                  </a:lnTo>
                  <a:lnTo>
                    <a:pt x="680339" y="9416771"/>
                  </a:lnTo>
                  <a:lnTo>
                    <a:pt x="715086" y="9445155"/>
                  </a:lnTo>
                  <a:lnTo>
                    <a:pt x="748652" y="9474911"/>
                  </a:lnTo>
                  <a:lnTo>
                    <a:pt x="780986" y="9505963"/>
                  </a:lnTo>
                  <a:lnTo>
                    <a:pt x="812050" y="9538310"/>
                  </a:lnTo>
                  <a:lnTo>
                    <a:pt x="841794" y="9571863"/>
                  </a:lnTo>
                  <a:lnTo>
                    <a:pt x="870178" y="9606623"/>
                  </a:lnTo>
                  <a:lnTo>
                    <a:pt x="897178" y="9642526"/>
                  </a:lnTo>
                  <a:lnTo>
                    <a:pt x="922731" y="9679534"/>
                  </a:lnTo>
                  <a:lnTo>
                    <a:pt x="946797" y="9717608"/>
                  </a:lnTo>
                  <a:lnTo>
                    <a:pt x="969340" y="9756699"/>
                  </a:lnTo>
                  <a:lnTo>
                    <a:pt x="990320" y="9796780"/>
                  </a:lnTo>
                  <a:lnTo>
                    <a:pt x="1009700" y="9837801"/>
                  </a:lnTo>
                  <a:lnTo>
                    <a:pt x="1027430" y="9879711"/>
                  </a:lnTo>
                  <a:lnTo>
                    <a:pt x="1043470" y="9922485"/>
                  </a:lnTo>
                  <a:lnTo>
                    <a:pt x="1057770" y="9966071"/>
                  </a:lnTo>
                  <a:lnTo>
                    <a:pt x="1070317" y="10010445"/>
                  </a:lnTo>
                  <a:lnTo>
                    <a:pt x="1081036" y="10055530"/>
                  </a:lnTo>
                  <a:lnTo>
                    <a:pt x="1089901" y="10101313"/>
                  </a:lnTo>
                  <a:lnTo>
                    <a:pt x="1096860" y="10147757"/>
                  </a:lnTo>
                  <a:lnTo>
                    <a:pt x="1101890" y="10194798"/>
                  </a:lnTo>
                  <a:lnTo>
                    <a:pt x="1104938" y="10242398"/>
                  </a:lnTo>
                  <a:lnTo>
                    <a:pt x="1105890" y="10286987"/>
                  </a:lnTo>
                  <a:lnTo>
                    <a:pt x="1996630" y="10286987"/>
                  </a:lnTo>
                  <a:close/>
                </a:path>
                <a:path w="18288000" h="10287000">
                  <a:moveTo>
                    <a:pt x="18287988" y="5594286"/>
                  </a:moveTo>
                  <a:lnTo>
                    <a:pt x="18204130" y="5595201"/>
                  </a:lnTo>
                  <a:lnTo>
                    <a:pt x="18156098" y="5596407"/>
                  </a:lnTo>
                  <a:lnTo>
                    <a:pt x="18108181" y="5598096"/>
                  </a:lnTo>
                  <a:lnTo>
                    <a:pt x="18060391" y="5600268"/>
                  </a:lnTo>
                  <a:lnTo>
                    <a:pt x="18012728" y="5602910"/>
                  </a:lnTo>
                  <a:lnTo>
                    <a:pt x="17965192" y="5606008"/>
                  </a:lnTo>
                  <a:lnTo>
                    <a:pt x="17917783" y="5609602"/>
                  </a:lnTo>
                  <a:lnTo>
                    <a:pt x="17870501" y="5613654"/>
                  </a:lnTo>
                  <a:lnTo>
                    <a:pt x="17823371" y="5618175"/>
                  </a:lnTo>
                  <a:lnTo>
                    <a:pt x="17776368" y="5623153"/>
                  </a:lnTo>
                  <a:lnTo>
                    <a:pt x="17729492" y="5628602"/>
                  </a:lnTo>
                  <a:lnTo>
                    <a:pt x="17682782" y="5634494"/>
                  </a:lnTo>
                  <a:lnTo>
                    <a:pt x="17636211" y="5640857"/>
                  </a:lnTo>
                  <a:lnTo>
                    <a:pt x="17589767" y="5647677"/>
                  </a:lnTo>
                  <a:lnTo>
                    <a:pt x="17543476" y="5654929"/>
                  </a:lnTo>
                  <a:lnTo>
                    <a:pt x="17497349" y="5662650"/>
                  </a:lnTo>
                  <a:lnTo>
                    <a:pt x="17451375" y="5670816"/>
                  </a:lnTo>
                  <a:lnTo>
                    <a:pt x="17405554" y="5679414"/>
                  </a:lnTo>
                  <a:lnTo>
                    <a:pt x="17359872" y="5688469"/>
                  </a:lnTo>
                  <a:lnTo>
                    <a:pt x="17314368" y="5697956"/>
                  </a:lnTo>
                  <a:lnTo>
                    <a:pt x="17269016" y="5707888"/>
                  </a:lnTo>
                  <a:lnTo>
                    <a:pt x="17223842" y="5718251"/>
                  </a:lnTo>
                  <a:lnTo>
                    <a:pt x="17178820" y="5729046"/>
                  </a:lnTo>
                  <a:lnTo>
                    <a:pt x="17133989" y="5740273"/>
                  </a:lnTo>
                  <a:lnTo>
                    <a:pt x="17089311" y="5751931"/>
                  </a:lnTo>
                  <a:lnTo>
                    <a:pt x="17044823" y="5764009"/>
                  </a:lnTo>
                  <a:lnTo>
                    <a:pt x="17000487" y="5776519"/>
                  </a:lnTo>
                  <a:lnTo>
                    <a:pt x="16956355" y="5789447"/>
                  </a:lnTo>
                  <a:lnTo>
                    <a:pt x="16912374" y="5802795"/>
                  </a:lnTo>
                  <a:lnTo>
                    <a:pt x="16868598" y="5816562"/>
                  </a:lnTo>
                  <a:lnTo>
                    <a:pt x="16824998" y="5830735"/>
                  </a:lnTo>
                  <a:lnTo>
                    <a:pt x="16781602" y="5845327"/>
                  </a:lnTo>
                  <a:lnTo>
                    <a:pt x="16738384" y="5860326"/>
                  </a:lnTo>
                  <a:lnTo>
                    <a:pt x="16695357" y="5875744"/>
                  </a:lnTo>
                  <a:lnTo>
                    <a:pt x="16652520" y="5891555"/>
                  </a:lnTo>
                  <a:lnTo>
                    <a:pt x="16609886" y="5907760"/>
                  </a:lnTo>
                  <a:lnTo>
                    <a:pt x="16567455" y="5924397"/>
                  </a:lnTo>
                  <a:lnTo>
                    <a:pt x="16525228" y="5941415"/>
                  </a:lnTo>
                  <a:lnTo>
                    <a:pt x="16483191" y="5958827"/>
                  </a:lnTo>
                  <a:lnTo>
                    <a:pt x="16441369" y="5976645"/>
                  </a:lnTo>
                  <a:lnTo>
                    <a:pt x="16399764" y="5994844"/>
                  </a:lnTo>
                  <a:lnTo>
                    <a:pt x="16358362" y="6013424"/>
                  </a:lnTo>
                  <a:lnTo>
                    <a:pt x="16317189" y="6032411"/>
                  </a:lnTo>
                  <a:lnTo>
                    <a:pt x="16276193" y="6051766"/>
                  </a:lnTo>
                  <a:lnTo>
                    <a:pt x="16235439" y="6071514"/>
                  </a:lnTo>
                  <a:lnTo>
                    <a:pt x="16194913" y="6091644"/>
                  </a:lnTo>
                  <a:lnTo>
                    <a:pt x="16154603" y="6112129"/>
                  </a:lnTo>
                  <a:lnTo>
                    <a:pt x="16114510" y="6133020"/>
                  </a:lnTo>
                  <a:lnTo>
                    <a:pt x="16074657" y="6154267"/>
                  </a:lnTo>
                  <a:lnTo>
                    <a:pt x="16035020" y="6175883"/>
                  </a:lnTo>
                  <a:lnTo>
                    <a:pt x="15995625" y="6197879"/>
                  </a:lnTo>
                  <a:lnTo>
                    <a:pt x="15956471" y="6220231"/>
                  </a:lnTo>
                  <a:lnTo>
                    <a:pt x="15917533" y="6242951"/>
                  </a:lnTo>
                  <a:lnTo>
                    <a:pt x="15878836" y="6266040"/>
                  </a:lnTo>
                  <a:lnTo>
                    <a:pt x="15840393" y="6289472"/>
                  </a:lnTo>
                  <a:lnTo>
                    <a:pt x="15802191" y="6313271"/>
                  </a:lnTo>
                  <a:lnTo>
                    <a:pt x="15764231" y="6337427"/>
                  </a:lnTo>
                  <a:lnTo>
                    <a:pt x="15726512" y="6361925"/>
                  </a:lnTo>
                  <a:lnTo>
                    <a:pt x="15689060" y="6386779"/>
                  </a:lnTo>
                  <a:lnTo>
                    <a:pt x="15651861" y="6411989"/>
                  </a:lnTo>
                  <a:lnTo>
                    <a:pt x="15614892" y="6437541"/>
                  </a:lnTo>
                  <a:lnTo>
                    <a:pt x="15578201" y="6463424"/>
                  </a:lnTo>
                  <a:lnTo>
                    <a:pt x="15541778" y="6489662"/>
                  </a:lnTo>
                  <a:lnTo>
                    <a:pt x="15505583" y="6516230"/>
                  </a:lnTo>
                  <a:lnTo>
                    <a:pt x="15469680" y="6543129"/>
                  </a:lnTo>
                  <a:lnTo>
                    <a:pt x="15434031" y="6570370"/>
                  </a:lnTo>
                  <a:lnTo>
                    <a:pt x="15398674" y="6597942"/>
                  </a:lnTo>
                  <a:lnTo>
                    <a:pt x="15363559" y="6625844"/>
                  </a:lnTo>
                  <a:lnTo>
                    <a:pt x="15328735" y="6654063"/>
                  </a:lnTo>
                  <a:lnTo>
                    <a:pt x="15294166" y="6682613"/>
                  </a:lnTo>
                  <a:lnTo>
                    <a:pt x="15259888" y="6711493"/>
                  </a:lnTo>
                  <a:lnTo>
                    <a:pt x="15225903" y="6740690"/>
                  </a:lnTo>
                  <a:lnTo>
                    <a:pt x="15192185" y="6770192"/>
                  </a:lnTo>
                  <a:lnTo>
                    <a:pt x="15158771" y="6800024"/>
                  </a:lnTo>
                  <a:lnTo>
                    <a:pt x="15125624" y="6830161"/>
                  </a:lnTo>
                  <a:lnTo>
                    <a:pt x="15092769" y="6860603"/>
                  </a:lnTo>
                  <a:lnTo>
                    <a:pt x="15060206" y="6891363"/>
                  </a:lnTo>
                  <a:lnTo>
                    <a:pt x="15027948" y="6922427"/>
                  </a:lnTo>
                  <a:lnTo>
                    <a:pt x="14995970" y="6953796"/>
                  </a:lnTo>
                  <a:lnTo>
                    <a:pt x="14964309" y="6985470"/>
                  </a:lnTo>
                  <a:lnTo>
                    <a:pt x="14932940" y="7017436"/>
                  </a:lnTo>
                  <a:lnTo>
                    <a:pt x="14901875" y="7049694"/>
                  </a:lnTo>
                  <a:lnTo>
                    <a:pt x="14871116" y="7082256"/>
                  </a:lnTo>
                  <a:lnTo>
                    <a:pt x="14840674" y="7115111"/>
                  </a:lnTo>
                  <a:lnTo>
                    <a:pt x="14810524" y="7148246"/>
                  </a:lnTo>
                  <a:lnTo>
                    <a:pt x="14780705" y="7181672"/>
                  </a:lnTo>
                  <a:lnTo>
                    <a:pt x="14751190" y="7215391"/>
                  </a:lnTo>
                  <a:lnTo>
                    <a:pt x="14722018" y="7249376"/>
                  </a:lnTo>
                  <a:lnTo>
                    <a:pt x="14693125" y="7283653"/>
                  </a:lnTo>
                  <a:lnTo>
                    <a:pt x="14664576" y="7318210"/>
                  </a:lnTo>
                  <a:lnTo>
                    <a:pt x="14636344" y="7353046"/>
                  </a:lnTo>
                  <a:lnTo>
                    <a:pt x="14608455" y="7388149"/>
                  </a:lnTo>
                  <a:lnTo>
                    <a:pt x="14580883" y="7423518"/>
                  </a:lnTo>
                  <a:lnTo>
                    <a:pt x="14553654" y="7459167"/>
                  </a:lnTo>
                  <a:lnTo>
                    <a:pt x="14526730" y="7495070"/>
                  </a:lnTo>
                  <a:lnTo>
                    <a:pt x="14500162" y="7531252"/>
                  </a:lnTo>
                  <a:lnTo>
                    <a:pt x="14473936" y="7567689"/>
                  </a:lnTo>
                  <a:lnTo>
                    <a:pt x="14448041" y="7604379"/>
                  </a:lnTo>
                  <a:lnTo>
                    <a:pt x="14422488" y="7641336"/>
                  </a:lnTo>
                  <a:lnTo>
                    <a:pt x="14397304" y="7678547"/>
                  </a:lnTo>
                  <a:lnTo>
                    <a:pt x="14372438" y="7715986"/>
                  </a:lnTo>
                  <a:lnTo>
                    <a:pt x="14347927" y="7753718"/>
                  </a:lnTo>
                  <a:lnTo>
                    <a:pt x="14323797" y="7791678"/>
                  </a:lnTo>
                  <a:lnTo>
                    <a:pt x="14299984" y="7829880"/>
                  </a:lnTo>
                  <a:lnTo>
                    <a:pt x="14276540" y="7868323"/>
                  </a:lnTo>
                  <a:lnTo>
                    <a:pt x="14253464" y="7907020"/>
                  </a:lnTo>
                  <a:lnTo>
                    <a:pt x="14230757" y="7945945"/>
                  </a:lnTo>
                  <a:lnTo>
                    <a:pt x="14208379" y="7985112"/>
                  </a:lnTo>
                  <a:lnTo>
                    <a:pt x="14186408" y="8024508"/>
                  </a:lnTo>
                  <a:lnTo>
                    <a:pt x="14164767" y="8064132"/>
                  </a:lnTo>
                  <a:lnTo>
                    <a:pt x="14143520" y="8103997"/>
                  </a:lnTo>
                  <a:lnTo>
                    <a:pt x="14122641" y="8144078"/>
                  </a:lnTo>
                  <a:lnTo>
                    <a:pt x="14102144" y="8184401"/>
                  </a:lnTo>
                  <a:lnTo>
                    <a:pt x="14082014" y="8224926"/>
                  </a:lnTo>
                  <a:lnTo>
                    <a:pt x="14062278" y="8265681"/>
                  </a:lnTo>
                  <a:lnTo>
                    <a:pt x="14042911" y="8306663"/>
                  </a:lnTo>
                  <a:lnTo>
                    <a:pt x="14023937" y="8347850"/>
                  </a:lnTo>
                  <a:lnTo>
                    <a:pt x="14005357" y="8389252"/>
                  </a:lnTo>
                  <a:lnTo>
                    <a:pt x="13987145" y="8430857"/>
                  </a:lnTo>
                  <a:lnTo>
                    <a:pt x="13969340" y="8472678"/>
                  </a:lnTo>
                  <a:lnTo>
                    <a:pt x="13951915" y="8514715"/>
                  </a:lnTo>
                  <a:lnTo>
                    <a:pt x="13934897" y="8556942"/>
                  </a:lnTo>
                  <a:lnTo>
                    <a:pt x="13918273" y="8599373"/>
                  </a:lnTo>
                  <a:lnTo>
                    <a:pt x="13902055" y="8642007"/>
                  </a:lnTo>
                  <a:lnTo>
                    <a:pt x="13886256" y="8684831"/>
                  </a:lnTo>
                  <a:lnTo>
                    <a:pt x="13870839" y="8727859"/>
                  </a:lnTo>
                  <a:lnTo>
                    <a:pt x="13855827" y="8771077"/>
                  </a:lnTo>
                  <a:lnTo>
                    <a:pt x="13841235" y="8814486"/>
                  </a:lnTo>
                  <a:lnTo>
                    <a:pt x="13827062" y="8858098"/>
                  </a:lnTo>
                  <a:lnTo>
                    <a:pt x="13813295" y="8901874"/>
                  </a:lnTo>
                  <a:lnTo>
                    <a:pt x="13799960" y="8945829"/>
                  </a:lnTo>
                  <a:lnTo>
                    <a:pt x="13787019" y="8989962"/>
                  </a:lnTo>
                  <a:lnTo>
                    <a:pt x="13774509" y="9034285"/>
                  </a:lnTo>
                  <a:lnTo>
                    <a:pt x="13762431" y="9078773"/>
                  </a:lnTo>
                  <a:lnTo>
                    <a:pt x="13750773" y="9123464"/>
                  </a:lnTo>
                  <a:lnTo>
                    <a:pt x="13739546" y="9168308"/>
                  </a:lnTo>
                  <a:lnTo>
                    <a:pt x="13728764" y="9213317"/>
                  </a:lnTo>
                  <a:lnTo>
                    <a:pt x="13718388" y="9258503"/>
                  </a:lnTo>
                  <a:lnTo>
                    <a:pt x="13708456" y="9303829"/>
                  </a:lnTo>
                  <a:lnTo>
                    <a:pt x="13698969" y="9349359"/>
                  </a:lnTo>
                  <a:lnTo>
                    <a:pt x="13689914" y="9395028"/>
                  </a:lnTo>
                  <a:lnTo>
                    <a:pt x="13681316" y="9440850"/>
                  </a:lnTo>
                  <a:lnTo>
                    <a:pt x="13673150" y="9486824"/>
                  </a:lnTo>
                  <a:lnTo>
                    <a:pt x="13665441" y="9532963"/>
                  </a:lnTo>
                  <a:lnTo>
                    <a:pt x="13658164" y="9579242"/>
                  </a:lnTo>
                  <a:lnTo>
                    <a:pt x="13651370" y="9625673"/>
                  </a:lnTo>
                  <a:lnTo>
                    <a:pt x="13644994" y="9672256"/>
                  </a:lnTo>
                  <a:lnTo>
                    <a:pt x="13639089" y="9718980"/>
                  </a:lnTo>
                  <a:lnTo>
                    <a:pt x="13633653" y="9765830"/>
                  </a:lnTo>
                  <a:lnTo>
                    <a:pt x="13628675" y="9812845"/>
                  </a:lnTo>
                  <a:lnTo>
                    <a:pt x="13624166" y="9859988"/>
                  </a:lnTo>
                  <a:lnTo>
                    <a:pt x="13620102" y="9907257"/>
                  </a:lnTo>
                  <a:lnTo>
                    <a:pt x="13616521" y="9954666"/>
                  </a:lnTo>
                  <a:lnTo>
                    <a:pt x="13613410" y="10002202"/>
                  </a:lnTo>
                  <a:lnTo>
                    <a:pt x="13610755" y="10049866"/>
                  </a:lnTo>
                  <a:lnTo>
                    <a:pt x="13608584" y="10097643"/>
                  </a:lnTo>
                  <a:lnTo>
                    <a:pt x="13606907" y="10145573"/>
                  </a:lnTo>
                  <a:lnTo>
                    <a:pt x="13605688" y="10193604"/>
                  </a:lnTo>
                  <a:lnTo>
                    <a:pt x="13604977" y="10241763"/>
                  </a:lnTo>
                  <a:lnTo>
                    <a:pt x="13604748" y="10286987"/>
                  </a:lnTo>
                  <a:lnTo>
                    <a:pt x="18287988" y="10286987"/>
                  </a:lnTo>
                  <a:lnTo>
                    <a:pt x="18287988" y="5594286"/>
                  </a:lnTo>
                  <a:close/>
                </a:path>
                <a:path w="18288000" h="10287000">
                  <a:moveTo>
                    <a:pt x="18288000" y="1105814"/>
                  </a:moveTo>
                  <a:lnTo>
                    <a:pt x="18246890" y="1104938"/>
                  </a:lnTo>
                  <a:lnTo>
                    <a:pt x="18199291" y="1101890"/>
                  </a:lnTo>
                  <a:lnTo>
                    <a:pt x="18152250" y="1096860"/>
                  </a:lnTo>
                  <a:lnTo>
                    <a:pt x="18105819" y="1089888"/>
                  </a:lnTo>
                  <a:lnTo>
                    <a:pt x="18060035" y="1081024"/>
                  </a:lnTo>
                  <a:lnTo>
                    <a:pt x="18014938" y="1070305"/>
                  </a:lnTo>
                  <a:lnTo>
                    <a:pt x="17970577" y="1057770"/>
                  </a:lnTo>
                  <a:lnTo>
                    <a:pt x="17926977" y="1043470"/>
                  </a:lnTo>
                  <a:lnTo>
                    <a:pt x="17884204" y="1027430"/>
                  </a:lnTo>
                  <a:lnTo>
                    <a:pt x="17842294" y="1009700"/>
                  </a:lnTo>
                  <a:lnTo>
                    <a:pt x="17801273" y="990320"/>
                  </a:lnTo>
                  <a:lnTo>
                    <a:pt x="17761192" y="969340"/>
                  </a:lnTo>
                  <a:lnTo>
                    <a:pt x="17722101" y="946785"/>
                  </a:lnTo>
                  <a:lnTo>
                    <a:pt x="17684026" y="922718"/>
                  </a:lnTo>
                  <a:lnTo>
                    <a:pt x="17647019" y="897166"/>
                  </a:lnTo>
                  <a:lnTo>
                    <a:pt x="17611116" y="870178"/>
                  </a:lnTo>
                  <a:lnTo>
                    <a:pt x="17576356" y="841794"/>
                  </a:lnTo>
                  <a:lnTo>
                    <a:pt x="17542790" y="812050"/>
                  </a:lnTo>
                  <a:lnTo>
                    <a:pt x="17510456" y="780986"/>
                  </a:lnTo>
                  <a:lnTo>
                    <a:pt x="17479404" y="748652"/>
                  </a:lnTo>
                  <a:lnTo>
                    <a:pt x="17449648" y="715086"/>
                  </a:lnTo>
                  <a:lnTo>
                    <a:pt x="17421263" y="680339"/>
                  </a:lnTo>
                  <a:lnTo>
                    <a:pt x="17394276" y="644436"/>
                  </a:lnTo>
                  <a:lnTo>
                    <a:pt x="17368724" y="607428"/>
                  </a:lnTo>
                  <a:lnTo>
                    <a:pt x="17344657" y="569353"/>
                  </a:lnTo>
                  <a:lnTo>
                    <a:pt x="17322089" y="530250"/>
                  </a:lnTo>
                  <a:lnTo>
                    <a:pt x="17301121" y="490169"/>
                  </a:lnTo>
                  <a:lnTo>
                    <a:pt x="17281741" y="449148"/>
                  </a:lnTo>
                  <a:lnTo>
                    <a:pt x="17264012" y="407238"/>
                  </a:lnTo>
                  <a:lnTo>
                    <a:pt x="17247985" y="364464"/>
                  </a:lnTo>
                  <a:lnTo>
                    <a:pt x="17233672" y="320890"/>
                  </a:lnTo>
                  <a:lnTo>
                    <a:pt x="17221137" y="276517"/>
                  </a:lnTo>
                  <a:lnTo>
                    <a:pt x="17210418" y="231419"/>
                  </a:lnTo>
                  <a:lnTo>
                    <a:pt x="17201553" y="185635"/>
                  </a:lnTo>
                  <a:lnTo>
                    <a:pt x="17194581" y="139204"/>
                  </a:lnTo>
                  <a:lnTo>
                    <a:pt x="17189552" y="92163"/>
                  </a:lnTo>
                  <a:lnTo>
                    <a:pt x="17186504" y="44551"/>
                  </a:lnTo>
                  <a:lnTo>
                    <a:pt x="17185551" y="0"/>
                  </a:lnTo>
                  <a:lnTo>
                    <a:pt x="16294824" y="0"/>
                  </a:lnTo>
                  <a:lnTo>
                    <a:pt x="16295358" y="45021"/>
                  </a:lnTo>
                  <a:lnTo>
                    <a:pt x="16297085" y="93345"/>
                  </a:lnTo>
                  <a:lnTo>
                    <a:pt x="16299942" y="141351"/>
                  </a:lnTo>
                  <a:lnTo>
                    <a:pt x="16303930" y="189064"/>
                  </a:lnTo>
                  <a:lnTo>
                    <a:pt x="16309035" y="236448"/>
                  </a:lnTo>
                  <a:lnTo>
                    <a:pt x="16315220" y="283489"/>
                  </a:lnTo>
                  <a:lnTo>
                    <a:pt x="16322497" y="330187"/>
                  </a:lnTo>
                  <a:lnTo>
                    <a:pt x="16330841" y="376516"/>
                  </a:lnTo>
                  <a:lnTo>
                    <a:pt x="16340252" y="422478"/>
                  </a:lnTo>
                  <a:lnTo>
                    <a:pt x="16350691" y="468045"/>
                  </a:lnTo>
                  <a:lnTo>
                    <a:pt x="16362172" y="513207"/>
                  </a:lnTo>
                  <a:lnTo>
                    <a:pt x="16374656" y="557961"/>
                  </a:lnTo>
                  <a:lnTo>
                    <a:pt x="16388169" y="602284"/>
                  </a:lnTo>
                  <a:lnTo>
                    <a:pt x="16402660" y="646163"/>
                  </a:lnTo>
                  <a:lnTo>
                    <a:pt x="16418141" y="689584"/>
                  </a:lnTo>
                  <a:lnTo>
                    <a:pt x="16434575" y="732536"/>
                  </a:lnTo>
                  <a:lnTo>
                    <a:pt x="16451961" y="775017"/>
                  </a:lnTo>
                  <a:lnTo>
                    <a:pt x="16470300" y="816991"/>
                  </a:lnTo>
                  <a:lnTo>
                    <a:pt x="16489553" y="858469"/>
                  </a:lnTo>
                  <a:lnTo>
                    <a:pt x="16509721" y="899426"/>
                  </a:lnTo>
                  <a:lnTo>
                    <a:pt x="16530790" y="939850"/>
                  </a:lnTo>
                  <a:lnTo>
                    <a:pt x="16552736" y="979716"/>
                  </a:lnTo>
                  <a:lnTo>
                    <a:pt x="16575570" y="1019035"/>
                  </a:lnTo>
                  <a:lnTo>
                    <a:pt x="16599256" y="1057770"/>
                  </a:lnTo>
                  <a:lnTo>
                    <a:pt x="16623805" y="1095933"/>
                  </a:lnTo>
                  <a:lnTo>
                    <a:pt x="16649180" y="1133487"/>
                  </a:lnTo>
                  <a:lnTo>
                    <a:pt x="16675367" y="1170432"/>
                  </a:lnTo>
                  <a:lnTo>
                    <a:pt x="16702380" y="1206754"/>
                  </a:lnTo>
                  <a:lnTo>
                    <a:pt x="16730167" y="1242441"/>
                  </a:lnTo>
                  <a:lnTo>
                    <a:pt x="16758755" y="1277467"/>
                  </a:lnTo>
                  <a:lnTo>
                    <a:pt x="16788092" y="1311833"/>
                  </a:lnTo>
                  <a:lnTo>
                    <a:pt x="16818204" y="1345526"/>
                  </a:lnTo>
                  <a:lnTo>
                    <a:pt x="16849052" y="1378521"/>
                  </a:lnTo>
                  <a:lnTo>
                    <a:pt x="16880637" y="1410817"/>
                  </a:lnTo>
                  <a:lnTo>
                    <a:pt x="16912933" y="1442389"/>
                  </a:lnTo>
                  <a:lnTo>
                    <a:pt x="16945928" y="1473238"/>
                  </a:lnTo>
                  <a:lnTo>
                    <a:pt x="16979621" y="1503349"/>
                  </a:lnTo>
                  <a:lnTo>
                    <a:pt x="17013987" y="1532699"/>
                  </a:lnTo>
                  <a:lnTo>
                    <a:pt x="17049014" y="1561274"/>
                  </a:lnTo>
                  <a:lnTo>
                    <a:pt x="17084688" y="1589074"/>
                  </a:lnTo>
                  <a:lnTo>
                    <a:pt x="17121010" y="1616075"/>
                  </a:lnTo>
                  <a:lnTo>
                    <a:pt x="17157967" y="1642275"/>
                  </a:lnTo>
                  <a:lnTo>
                    <a:pt x="17195521" y="1667649"/>
                  </a:lnTo>
                  <a:lnTo>
                    <a:pt x="17233672" y="1692186"/>
                  </a:lnTo>
                  <a:lnTo>
                    <a:pt x="17272419" y="1715871"/>
                  </a:lnTo>
                  <a:lnTo>
                    <a:pt x="17311726" y="1738706"/>
                  </a:lnTo>
                  <a:lnTo>
                    <a:pt x="17351604" y="1760664"/>
                  </a:lnTo>
                  <a:lnTo>
                    <a:pt x="17392028" y="1781733"/>
                  </a:lnTo>
                  <a:lnTo>
                    <a:pt x="17432960" y="1801901"/>
                  </a:lnTo>
                  <a:lnTo>
                    <a:pt x="17474451" y="1821154"/>
                  </a:lnTo>
                  <a:lnTo>
                    <a:pt x="17516437" y="1839480"/>
                  </a:lnTo>
                  <a:lnTo>
                    <a:pt x="17558906" y="1856879"/>
                  </a:lnTo>
                  <a:lnTo>
                    <a:pt x="17601870" y="1873313"/>
                  </a:lnTo>
                  <a:lnTo>
                    <a:pt x="17645291" y="1888782"/>
                  </a:lnTo>
                  <a:lnTo>
                    <a:pt x="17689170" y="1903285"/>
                  </a:lnTo>
                  <a:lnTo>
                    <a:pt x="17733493" y="1916785"/>
                  </a:lnTo>
                  <a:lnTo>
                    <a:pt x="17778235" y="1929282"/>
                  </a:lnTo>
                  <a:lnTo>
                    <a:pt x="17823409" y="1940750"/>
                  </a:lnTo>
                  <a:lnTo>
                    <a:pt x="17868977" y="1951202"/>
                  </a:lnTo>
                  <a:lnTo>
                    <a:pt x="17914925" y="1960613"/>
                  </a:lnTo>
                  <a:lnTo>
                    <a:pt x="17961255" y="1968957"/>
                  </a:lnTo>
                  <a:lnTo>
                    <a:pt x="18007953" y="1976234"/>
                  </a:lnTo>
                  <a:lnTo>
                    <a:pt x="18055006" y="1982419"/>
                  </a:lnTo>
                  <a:lnTo>
                    <a:pt x="18102390" y="1987524"/>
                  </a:lnTo>
                  <a:lnTo>
                    <a:pt x="18150091" y="1991499"/>
                  </a:lnTo>
                  <a:lnTo>
                    <a:pt x="18198110" y="1994369"/>
                  </a:lnTo>
                  <a:lnTo>
                    <a:pt x="18246421" y="1996097"/>
                  </a:lnTo>
                  <a:lnTo>
                    <a:pt x="18288000" y="1996592"/>
                  </a:lnTo>
                  <a:lnTo>
                    <a:pt x="18288000" y="1105814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03307" y="1168161"/>
            <a:ext cx="15347950" cy="3947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Ввели</a:t>
            </a:r>
            <a:r>
              <a:rPr sz="3200" spc="-2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понятие</a:t>
            </a:r>
            <a:r>
              <a:rPr sz="3200" spc="-2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«функциональная</a:t>
            </a:r>
            <a:r>
              <a:rPr sz="3200" spc="-2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грамотность»</a:t>
            </a:r>
            <a:endParaRPr sz="3200" dirty="0">
              <a:latin typeface="Lucida Sans Unicode"/>
              <a:cs typeface="Lucida Sans Unicode"/>
            </a:endParaRPr>
          </a:p>
          <a:p>
            <a:pPr marL="12700" marR="5080">
              <a:spcBef>
                <a:spcPts val="3839"/>
              </a:spcBef>
            </a:pP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Новый проект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ФГОС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ООО заявляет функциональную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грамотность в составе </a:t>
            </a:r>
            <a:r>
              <a:rPr sz="3200" spc="-10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государственных гарантий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качества основного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общего образования (п.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3 </a:t>
            </a:r>
            <a:r>
              <a:rPr sz="32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проекта).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Школа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должна обеспечить при реализации ООП формирование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функциональной грамотности,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в том числе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школьники должны овладеть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компетенциями, которые</a:t>
            </a:r>
            <a:r>
              <a:rPr sz="3200" spc="11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помогут</a:t>
            </a:r>
            <a:r>
              <a:rPr sz="32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им</a:t>
            </a:r>
            <a:r>
              <a:rPr sz="3200" spc="2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в</a:t>
            </a:r>
            <a:r>
              <a:rPr sz="3200" spc="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дальнейшем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получить</a:t>
            </a:r>
            <a:r>
              <a:rPr sz="3200" spc="-11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образование </a:t>
            </a:r>
            <a:r>
              <a:rPr sz="3200" spc="-99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и</a:t>
            </a:r>
            <a:r>
              <a:rPr sz="3200" spc="-14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ориентироваться</a:t>
            </a:r>
            <a:r>
              <a:rPr sz="3200" spc="-36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в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мире</a:t>
            </a:r>
            <a:r>
              <a:rPr sz="3200" spc="-5" dirty="0">
                <a:solidFill>
                  <a:srgbClr val="404159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159"/>
                </a:solidFill>
                <a:latin typeface="Lucida Sans Unicode"/>
                <a:cs typeface="Lucida Sans Unicode"/>
              </a:rPr>
              <a:t>профессий</a:t>
            </a:r>
            <a:endParaRPr sz="3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485</Words>
  <Application>Microsoft Office PowerPoint</Application>
  <PresentationFormat>Произвольный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Что такое ФГОС?</vt:lpstr>
      <vt:lpstr>Основная задача  ФГОС-</vt:lpstr>
      <vt:lpstr>Первое поколение образовательных стандартов</vt:lpstr>
      <vt:lpstr>1. Требования к образовательным  результатам разбили по годам обучения</vt:lpstr>
      <vt:lpstr>2. По – новому сформулированы предметные результаты</vt:lpstr>
      <vt:lpstr>3. Расширили содержание  воспитательной деятельности</vt:lpstr>
      <vt:lpstr>Слайд 9</vt:lpstr>
      <vt:lpstr>Слайд 10</vt:lpstr>
      <vt:lpstr>С о д е р ж а н и е р а б о ч е й п р о г р а м м ы :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59</cp:revision>
  <dcterms:created xsi:type="dcterms:W3CDTF">2022-01-04T01:10:48Z</dcterms:created>
  <dcterms:modified xsi:type="dcterms:W3CDTF">2022-01-12T03:51:22Z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2021-08-23T00:00:00Z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2022-01-04T00:00:00Z</vt:filetime>
  </property>
</Properties>
</file>